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15"/>
  </p:notesMasterIdLst>
  <p:handoutMasterIdLst>
    <p:handoutMasterId r:id="rId16"/>
  </p:handoutMasterIdLst>
  <p:sldIdLst>
    <p:sldId id="264" r:id="rId3"/>
    <p:sldId id="761" r:id="rId4"/>
    <p:sldId id="793" r:id="rId5"/>
    <p:sldId id="718" r:id="rId6"/>
    <p:sldId id="787" r:id="rId7"/>
    <p:sldId id="786" r:id="rId8"/>
    <p:sldId id="751" r:id="rId9"/>
    <p:sldId id="795" r:id="rId10"/>
    <p:sldId id="794" r:id="rId11"/>
    <p:sldId id="796" r:id="rId12"/>
    <p:sldId id="797" r:id="rId13"/>
    <p:sldId id="788" r:id="rId14"/>
  </p:sldIdLst>
  <p:sldSz cx="12192000" cy="6858000"/>
  <p:notesSz cx="9866313" cy="673576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bez tytułu" id="{8848D86F-6497-4D8D-AE49-B26CD688A6A5}">
          <p14:sldIdLst>
            <p14:sldId id="264"/>
            <p14:sldId id="761"/>
            <p14:sldId id="793"/>
            <p14:sldId id="718"/>
            <p14:sldId id="787"/>
            <p14:sldId id="786"/>
            <p14:sldId id="751"/>
            <p14:sldId id="795"/>
            <p14:sldId id="794"/>
            <p14:sldId id="796"/>
            <p14:sldId id="797"/>
            <p14:sldId id="78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zniak Irina" initials="PI" lastIdx="0" clrIdx="0">
    <p:extLst>
      <p:ext uri="{19B8F6BF-5375-455C-9EA6-DF929625EA0E}">
        <p15:presenceInfo xmlns:p15="http://schemas.microsoft.com/office/powerpoint/2012/main" userId="S-1-5-21-399909704-3026187594-3037060977-13040" providerId="AD"/>
      </p:ext>
    </p:extLst>
  </p:cmAuthor>
  <p:cmAuthor id="2" name="Demski Karol" initials="DK" lastIdx="36" clrIdx="1">
    <p:extLst>
      <p:ext uri="{19B8F6BF-5375-455C-9EA6-DF929625EA0E}">
        <p15:presenceInfo xmlns:p15="http://schemas.microsoft.com/office/powerpoint/2012/main" userId="S-1-5-21-399909704-3026187594-3037060977-3696" providerId="AD"/>
      </p:ext>
    </p:extLst>
  </p:cmAuthor>
  <p:cmAuthor id="3" name="Czerwińska Grażyna" initials="CG" lastIdx="4" clrIdx="2">
    <p:extLst>
      <p:ext uri="{19B8F6BF-5375-455C-9EA6-DF929625EA0E}">
        <p15:presenceInfo xmlns:p15="http://schemas.microsoft.com/office/powerpoint/2012/main" userId="S-1-5-21-399909704-3026187594-3037060977-2672" providerId="AD"/>
      </p:ext>
    </p:extLst>
  </p:cmAuthor>
  <p:cmAuthor id="4" name="Okręglak-Hoty Karolina" initials="OK" lastIdx="1" clrIdx="3">
    <p:extLst>
      <p:ext uri="{19B8F6BF-5375-455C-9EA6-DF929625EA0E}">
        <p15:presenceInfo xmlns:p15="http://schemas.microsoft.com/office/powerpoint/2012/main" userId="S-1-5-21-399909704-3026187594-3037060977-264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A2"/>
    <a:srgbClr val="6F93B1"/>
    <a:srgbClr val="56C0CE"/>
    <a:srgbClr val="565F5A"/>
    <a:srgbClr val="B11F2A"/>
    <a:srgbClr val="002060"/>
    <a:srgbClr val="E93D57"/>
    <a:srgbClr val="E73E54"/>
    <a:srgbClr val="DB073F"/>
    <a:srgbClr val="0035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58" autoAdjust="0"/>
    <p:restoredTop sz="83656" autoAdjust="0"/>
  </p:normalViewPr>
  <p:slideViewPr>
    <p:cSldViewPr snapToGrid="0">
      <p:cViewPr>
        <p:scale>
          <a:sx n="75" d="100"/>
          <a:sy n="75" d="100"/>
        </p:scale>
        <p:origin x="211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7" d="100"/>
          <a:sy n="117" d="100"/>
        </p:scale>
        <p:origin x="247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88037B3-21C5-4903-BF8C-811FAA10F9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88628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7D482-08C0-43E9-85CF-702530F61A75}" type="datetimeFigureOut">
              <a:rPr lang="pl-PL" smtClean="0"/>
              <a:t>14.07.2025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5DF4474-06E4-4C17-BD2B-58EA9921B9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6067C0D-9479-4938-A149-8308F83C9E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D16F8-EA91-4C2C-AEAF-0E8615C878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2310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588628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13369-B994-41E1-ACA8-E9C23C20791B}" type="datetimeFigureOut">
              <a:rPr lang="pl-PL" smtClean="0"/>
              <a:t>14.07.2025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D1D52-7247-472F-9AD9-B37C93674A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9386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PARP dysponuje szeroką gamą instrumentów wspierających rozwój firm na każdym etapie począwszy od: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inkubacji pomysłu na rozwój innowacyjnego biznesu poprzez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programy akceleracyjne dla  startupów,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wspieranie firm w realizacji projektów badawczo-rozwojowych,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automatyzację i cyfryzację  jak i programy wspierające firmy w zakresie realizacji inwestycji  z obszaru GOZ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promowanie  i wspieranie udziału firm na rynkach zagranicznych.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D1D52-7247-472F-9AD9-B37C93674AD8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6327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7A1D9-DBE3-F0CE-F842-1E61BC188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10A962F5-4595-0F96-861C-C6375B5194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36BDC53-A745-963D-FB7B-C3C8C83374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Wspólnie z </a:t>
            </a:r>
            <a:r>
              <a:rPr lang="pl-PL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MFiPR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 </a:t>
            </a:r>
            <a:r>
              <a:rPr lang="pl-PL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NCBiR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 </a:t>
            </a:r>
            <a:r>
              <a:rPr lang="pl-PL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czerwu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uruchomiliśmy pierwsze nabory do nowego instrumentu dla przedsiębiorców w ramach unijnej inicjatywy wspierającej rozwój i wytwarzanie technologii kluczowych dla niezależności UE w </a:t>
            </a: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 obszarach: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Biotechnologii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Technologii cyfrowych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Czyste i </a:t>
            </a:r>
            <a:r>
              <a:rPr lang="pl-PL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zasobooszczędne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technologie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Instrument jest  skierowany do wszystkich przedsiębiorców – zarówno MSP jak i dużych.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Zgodnie z postulatami partnerów społecznych w ramach każdego obszaru będą uruchomione dwie odrębne ścieżki –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Ścieżka Innowacyjność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dla pr. inwestycyjnych dot. Wytwarzania innowacyjnej technologii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Ścieżka Strategiczna niezależność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dla </a:t>
            </a:r>
            <a:r>
              <a:rPr lang="pl-PL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inwestycyjnych przyczyniających się do ograniczenia lub zwalczania strategicznej zależności UE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Pierwszy nabór skierowany będzie przeprowadzony w obszarze Biotechnologii.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Już dziś (17/07) ogłosimy dodatkowy nabór dla projektów, które uzyskały </a:t>
            </a:r>
            <a:r>
              <a:rPr lang="pl-PL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tzw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pieczęć suwerenności KE w wybranych programach centralnych KE. </a:t>
            </a:r>
            <a:b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Zapraszamy Państwa na nasze strony,  gdzie będziemy publikować wszystkie materiały i informacje.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Zachęcamy Państwa do </a:t>
            </a:r>
            <a:r>
              <a:rPr lang="pl-PL" sz="1800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wykorzystania możliwości pierwszej oceny Państwa pomysłu na projekt w ramach nowego instrumentu STEP</a:t>
            </a:r>
            <a:r>
              <a:rPr lang="pl-PL" sz="1800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poprzez dedykowany formularz dostępny na naszych stronach.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Chciałabym zwrócić uwagę, że dzięki </a:t>
            </a: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dobrej współpracy instytucji wdrażających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instrumenty w ramach programu Fundusze dla Nowoczesnej Gospodarki możecie się Państwo dzisiaj spotkać się z ekspertami  Punktu Informacyjnego Funduszu Europejskich, </a:t>
            </a:r>
            <a:r>
              <a:rPr lang="pl-PL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NCBiR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BGK, </a:t>
            </a:r>
            <a:r>
              <a:rPr lang="pl-PL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Innovation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Coach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oraz oczywiście z ekspertami PARP. </a:t>
            </a:r>
          </a:p>
          <a:p>
            <a:endParaRPr lang="pl-PL" sz="1800" dirty="0"/>
          </a:p>
          <a:p>
            <a:endParaRPr lang="pl-PL" sz="18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6E6D411-6DA7-9D4A-B1BF-78274FF960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D1D52-7247-472F-9AD9-B37C93674AD8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20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6E759-DF2B-8E3C-8ECE-8C1D0C45C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F2BF963-00F3-9052-5794-B1AD1EE63B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EE6FEF5-A0D9-F354-71D5-54C4B75F63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Zachęcamy Państwa do </a:t>
            </a:r>
            <a:r>
              <a:rPr lang="pl-PL" sz="1800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wykorzystania możliwości pierwszej oceny Państwa pomysłu na projekt w ramach nowego instrumentu STEP</a:t>
            </a:r>
            <a:r>
              <a:rPr lang="pl-PL" sz="1800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poprzez dedykowany formularz dostępny na naszych stronach.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Chciałabym zwrócić uwagę, że dzięki </a:t>
            </a: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dobrej współpracy instytucji wdrażających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instrumenty w ramach programu Fundusze dla Nowoczesnej Gospodarki możecie się Państwo dzisiaj spotkać się z ekspertami  Punktu Informacyjnego Funduszu Europejskich, </a:t>
            </a:r>
            <a:r>
              <a:rPr lang="pl-PL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NCBiR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BGK, </a:t>
            </a:r>
            <a:r>
              <a:rPr lang="pl-PL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Innovation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Coach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oraz oczywiście z ekspertami PARP. </a:t>
            </a:r>
          </a:p>
          <a:p>
            <a:endParaRPr lang="pl-PL" sz="1800" dirty="0"/>
          </a:p>
          <a:p>
            <a:endParaRPr lang="pl-PL" sz="18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FEFACFD-84C8-7D8B-E25C-8FFBD7AD28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D1D52-7247-472F-9AD9-B37C93674AD8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9202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A865B-5904-C785-9DD3-5ED43C296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766F20C-284D-DD05-25D5-61A066CD1E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B0FE4293-1D54-7FE4-C7F0-0FA48FA2BC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BB16FD3-6D3D-44E4-D2C1-2F9AC3C555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25E-9E76-4713-A444-265E297FFB65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8892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5CB55-D0F5-D245-191D-818DA37B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F049096-0374-ABF3-C72D-5ECFC5B231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9BC36BE-CEB4-B59B-85A2-24C61EB715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2A31A1C-F517-9AEB-CE68-27AA5BAF97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D1D52-7247-472F-9AD9-B37C93674AD8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7423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1EF6B-1F47-17E3-B574-4F9498EAB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5D60051F-5D2C-7F86-AACE-FA5DD3743D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74B6877-066F-A2A2-2794-348BF71103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Ścieżka SMART 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Dla kogo 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Instrument ten skierowany jest do mikro, małych i średnich przedsiębiorstw</a:t>
            </a: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 co 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na dofinansowanie realizacji prac B+R, których efektem powinno być opracowanie innowacji produktowej lub procesowej lub na dofinansowanie wdrożenia w działalności przedsiębiorstwa wyników prac B+R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Warunki wejścia i kwoty: 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Innowacja co najmniej na poziomie krajowym</a:t>
            </a: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Min. wartość wydatków kwalifikowalnych</a:t>
            </a: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3 mln zł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Max kwota </a:t>
            </a:r>
            <a:r>
              <a:rPr lang="pl-PL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dof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50 mln zł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Warunek aplikowania to wybór jednego z dwóch obligatoryjnych modułów. Dodatkowo w zależności od potrzeb przedsiębiorca może dobrać sobie moduły fakultatywne.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Kolejne nabory będą w 2026 roku – nie znamy jeszcze dat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6A7DB14-4F02-DDE4-4742-E3A5CFDFF9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25E-9E76-4713-A444-265E297FFB65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2049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 co zwrócić uwagę przygotowując wniosek: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Moduł B+R:</a:t>
            </a:r>
            <a:endParaRPr lang="pl-PL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Projekt musi mieć charakter prac B+R</a:t>
            </a: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nie planujmy prac rutynowych/przedwdrożeniowych a co najmniej rozwojowe. Opisz problem badawczy oraz metodę badawczą.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Innowacyjność rezultatu prac B+R</a:t>
            </a: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cechy/funkcjonalności produktu powinny wynikać z planowanych prac B+R,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mają potwierdzać nowość w porównaniu do rozwiązań o podobnej funkcji, dostępnych na polskim rynku i zaspokajać konkretne potrzeby odbiorców.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Moduł wdrożenie innowacji:</a:t>
            </a:r>
            <a:endParaRPr lang="pl-PL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Wyniki prac B+R jako przedmiot wdrożenia – </a:t>
            </a: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pokaż znaczenie prac B+R  dla powstającego produktu i wskaż ich cechy i funkcjonalności.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Innowacyjność rezultatu prac B+R – </a:t>
            </a:r>
            <a:endParaRPr lang="pl-PL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cechy/funkcjonalności produktu mają być efektem przeprowadzonych/zakupionych prac </a:t>
            </a:r>
            <a:r>
              <a:rPr lang="pl-PL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B+r</a:t>
            </a: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mają potwierdzać nowość rozwiązania w odniesieniu do innych o podobnych funkcjach, dostępnych na polskim rynku oraz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odpowiadać na zidentyfikowane potrzeby odbiorców.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Kwestie,  na które trzeba zwrócić uwagę są ważne ale słuchamy głosu przedsiębiorców i wprowadzamy  również sukcesywnie zmiany proponowane przez Państwa.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25E-9E76-4713-A444-265E297FFB65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128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9BE5C-2A26-0A7F-F0F3-60493C3F0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BA70553-73AF-C279-B39A-E77786DE0F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1E1B190E-B297-786E-6550-2DC1C86DF8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 zakończonym już naborze wprowadzamy w odpowiedzi na potrzeby przedsiębiorców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Przedłużenie czasu trwania spotkania panelowego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Umożliwienie zaprezentowania projektu podczas panelu,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Udostępnienie arkusza oceny już po I etapie,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Doprecyzowanie w instrukcji wypełniania wniosku wymagań co do zewnętrznych źródeł finansowania,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Pracujemy z ekspertami i pracownikami biorącymi udział  procesie oceny – tak by  wezwania  do poprawy wniosków były jeszcze bardziej precyzyjne i wspierały poprawę wniosków przez Wnioskodawców a  uzasadnienia wyników oceny jasno wskazywały przesłanki negatywnej oceny.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Pracujemy również nad wprowadzeniem stałej ankiety, której celem będzie monitorowanie czy wprowadzane przez nas zmiany w zakresie przejrzystości dokumentacji  czy współpracy z ekspertami wymagają dalszych zmian.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13EA096-87E4-64D4-B8E3-EA4A6B1F63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25E-9E76-4713-A444-265E297FFB65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2349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7A879-4E07-B4D1-9201-06F31054F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170CD63-42CD-3492-A21C-DA660273EA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E767187-38BA-8D05-4CB6-F422F5A7E6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l-P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Działania zaplanowane w projekcie to: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krótkoterminowe przedsięwzięcia skierowane do startupów i akceleratorów realizowane we współpracy z partnerami zagranicznymi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wsparcie edukacyjne dla podmiotów świadczących usługi dla startupów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inicjatywy kooperacyjne i sieciujące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promowanie nowych modeli biznesowych i innowacyjnych rozwiązań</a:t>
            </a:r>
          </a:p>
          <a:p>
            <a:pPr algn="l"/>
            <a:r>
              <a:rPr lang="pl-P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Realizacja tych działań powinna prowadzić do rozwoju i integracji społeczności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startupowej</a:t>
            </a:r>
            <a:r>
              <a:rPr lang="pl-P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budowania tożsamości ekosystemu i uwiarygodniania podmiotów i procesów w nim zachodzących.</a:t>
            </a:r>
          </a:p>
          <a:p>
            <a:pPr algn="l"/>
            <a:endParaRPr lang="pl-PL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pl-PL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aktuDziałania</a:t>
            </a:r>
            <a:r>
              <a:rPr lang="pl-P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w projekcie przeznaczyliśmy dla: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zespołów będących we wczesnej fazie zakładania firmy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startupów pracujących nad pierwszym produktem,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dojrzałych startupów, które skalują swój biznes, tzw.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scale’upów</a:t>
            </a:r>
            <a:r>
              <a:rPr lang="pl-P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podmiotów, które zakończyły uczestnictwo w różnorodnych programach kierowanych do startupów - startupów w fazie post-akceleracyjnej,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interesariuszy ekosystemu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startupowego</a:t>
            </a:r>
            <a:r>
              <a:rPr lang="pl-P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którzy są zainteresowani potencjałem rynku startupów i /lub zaangażowani w jego rozwój.</a:t>
            </a:r>
          </a:p>
          <a:p>
            <a:pPr algn="l"/>
            <a:r>
              <a:rPr lang="pl-PL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Niektóre działania będą zawężane i kierowane do wybranych grup. Przed aplikowaniem do konkretnego konkursu, wydarzenia, programu – zapoznaj się z dokumentacją i sprawdź, czy to konkretne działania jest dla Ciebie</a:t>
            </a:r>
            <a:endParaRPr lang="pl-PL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endParaRPr lang="pl-PL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4DC4DB1-279F-C6EB-E64C-4B78B163C5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25E-9E76-4713-A444-265E297FFB65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3166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167D4-5264-EC4F-6AB3-3303EE714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D0E07ED-5917-1B3B-816E-689D1870F6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6C95FB9-81EF-DA45-79C0-343CF8D445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78A1E09-3BF4-CDCC-50A3-8C42CB5377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25E-9E76-4713-A444-265E297FFB65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534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B908C-254D-C53C-435E-EADEE048A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1338D48-B43F-AA64-B9FB-DC747DFFD2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AFA8061-7002-E69C-6764-13BF913C77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Wspólnie z </a:t>
            </a:r>
            <a:r>
              <a:rPr lang="pl-PL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MFiPR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 </a:t>
            </a:r>
            <a:r>
              <a:rPr lang="pl-PL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NCBiR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 </a:t>
            </a:r>
            <a:r>
              <a:rPr lang="pl-PL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czerwu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uruchomiliśmy pierwsze nabory do nowego instrumentu dla przedsiębiorców w ramach unijnej inicjatywy wspierającej rozwój i wytwarzanie technologii kluczowych dla niezależności UE w </a:t>
            </a: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 obszarach: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Biotechnologii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Technologii cyfrowych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Czyste i </a:t>
            </a:r>
            <a:r>
              <a:rPr lang="pl-PL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zasobooszczędne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technologie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Instrument jest  skierowany do wszystkich przedsiębiorców – zarówno MSP jak i dużych.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Zgodnie z postulatami partnerów społecznych w ramach każdego obszaru będą uruchomione dwie odrębne ścieżki –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Ścieżka Innowacyjność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dla pr. inwestycyjnych dot. Wytwarzania innowacyjnej technologii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Ścieżka Strategiczna niezależność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dla </a:t>
            </a:r>
            <a:r>
              <a:rPr lang="pl-PL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inwestycyjnych przyczyniających się do ograniczenia lub zwalczania strategicznej zależności UE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Pierwszy nabór skierowany będzie przeprowadzony w obszarze Biotechnologii.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Już dziś (17/07) ogłosimy dodatkowy nabór dla projektów, które uzyskały </a:t>
            </a:r>
            <a:r>
              <a:rPr lang="pl-PL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tzw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pieczęć suwerenności KE w wybranych programach centralnych KE. </a:t>
            </a:r>
            <a:b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Zapraszamy Państwa na nasze strony,  gdzie będziemy publikować wszystkie materiały i informacje.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Zachęcamy Państwa do </a:t>
            </a:r>
            <a:r>
              <a:rPr lang="pl-PL" sz="1800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wykorzystania możliwości pierwszej oceny Państwa pomysłu na projekt w ramach nowego instrumentu STEP</a:t>
            </a:r>
            <a:r>
              <a:rPr lang="pl-PL" sz="1800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poprzez dedykowany formularz dostępny na naszych stronach.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Chciałabym zwrócić uwagę, że dzięki </a:t>
            </a: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dobrej współpracy instytucji wdrażających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instrumenty w ramach programu Fundusze dla Nowoczesnej Gospodarki możecie się Państwo dzisiaj spotkać się z ekspertami  Punktu Informacyjnego Funduszu Europejskich, </a:t>
            </a:r>
            <a:r>
              <a:rPr lang="pl-PL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NCBiR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BGK, </a:t>
            </a:r>
            <a:r>
              <a:rPr lang="pl-PL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Innovation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Coach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oraz oczywiście z ekspertami PARP. </a:t>
            </a:r>
          </a:p>
          <a:p>
            <a:endParaRPr lang="pl-PL" sz="1800" dirty="0"/>
          </a:p>
          <a:p>
            <a:endParaRPr lang="pl-PL" sz="18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B5B4D97-9015-7B4C-177A-58B9183AB4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D1D52-7247-472F-9AD9-B37C93674AD8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2801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D08C6-3767-90AA-0F68-56AFAF58B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E2C1C61-230C-889F-05E8-14614E226A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86F872A-3509-7F36-B3E4-59F8C042E6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Wspólnie z </a:t>
            </a:r>
            <a:r>
              <a:rPr lang="pl-PL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MFiPR</a:t>
            </a: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 </a:t>
            </a:r>
            <a:r>
              <a:rPr lang="pl-PL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NCBiR</a:t>
            </a: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 </a:t>
            </a:r>
            <a:r>
              <a:rPr lang="pl-PL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czerwu</a:t>
            </a: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uruchomiliśmy pierwsze nabory do nowego instrumentu dla przedsiębiorców w ramach unijnej inicjatywy wspierającej rozwój i wytwarzanie technologii kluczowych dla niezależności UE w </a:t>
            </a:r>
            <a:r>
              <a:rPr lang="pl-PL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 obszarach:</a:t>
            </a:r>
            <a:endParaRPr lang="pl-PL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Biotechnologii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Technologii cyfrowych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Czyste i </a:t>
            </a:r>
            <a:r>
              <a:rPr lang="pl-PL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zasobooszczędne</a:t>
            </a: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technologie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Instrument jest  skierowany do wszystkich przedsiębiorców – zarówno MSP jak i dużych.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Zgodnie z postulatami partnerów społecznych w ramach każdego obszaru będą uruchomione dwie odrębne ścieżki –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Ścieżka Innowacyjność</a:t>
            </a: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dla pr. inwestycyjnych dot. Wytwarzania innowacyjnej technologii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Ścieżka Strategiczna niezależność</a:t>
            </a: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dla </a:t>
            </a:r>
            <a:r>
              <a:rPr lang="pl-PL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</a:t>
            </a: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inwestycyjnych przyczyniających się do ograniczenia lub zwalczania strategicznej zależności UE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Pierwszy nabór skierowany będzie przeprowadzony w obszarze Biotechnologii.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Już dziś (17/07) ogłosimy dodatkowy nabór dla projektów, które uzyskały </a:t>
            </a:r>
            <a:r>
              <a:rPr lang="pl-PL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tzw</a:t>
            </a: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pieczęć suwerenności KE w wybranych programach centralnych KE. </a:t>
            </a:r>
            <a:b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l-PL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Zapraszamy Państwa na nasze strony,  gdzie będziemy publikować wszystkie materiały i informacje.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200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Zachęcamy Państwa do </a:t>
            </a:r>
            <a:r>
              <a:rPr lang="pl-PL" sz="1200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wykorzystania możliwości pierwszej oceny Państwa pomysłu na projekt w ramach nowego instrumentu STEP</a:t>
            </a:r>
            <a:r>
              <a:rPr lang="pl-PL" sz="1200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poprzez dedykowany formularz dostępny na naszych stronach.</a:t>
            </a: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Chciałabym zwrócić uwagę, że dzięki </a:t>
            </a:r>
            <a:r>
              <a:rPr lang="pl-PL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dobrej współpracy instytucji wdrażających</a:t>
            </a: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instrumenty w ramach programu Fundusze dla Nowoczesnej Gospodarki możecie się Państwo dzisiaj spotkać się z ekspertami  Punktu Informacyjnego Funduszu Europejskich, </a:t>
            </a:r>
            <a:r>
              <a:rPr lang="pl-PL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NCBiR</a:t>
            </a: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BGK, </a:t>
            </a:r>
            <a:r>
              <a:rPr lang="pl-PL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Innovation</a:t>
            </a: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Coach</a:t>
            </a: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oraz oczywiście z ekspertami PARP. 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32582D0-DE74-39D6-6108-EEFF73DA3D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D1D52-7247-472F-9AD9-B37C93674AD8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587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8">
            <a:extLst>
              <a:ext uri="{FF2B5EF4-FFF2-40B4-BE49-F238E27FC236}">
                <a16:creationId xmlns:a16="http://schemas.microsoft.com/office/drawing/2014/main" id="{AF665913-FF9B-5626-F82E-901869B5DA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" y="-31523"/>
            <a:ext cx="11493737" cy="4784276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62707 w 6835775"/>
              <a:gd name="connsiteY3" fmla="*/ 4111191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111191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76475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76581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6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168826 w 6835775"/>
              <a:gd name="connsiteY3" fmla="*/ 4120805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58314 w 6835775"/>
              <a:gd name="connsiteY3" fmla="*/ 4130502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65198 w 6835775"/>
              <a:gd name="connsiteY3" fmla="*/ 4072319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65198 w 6842219"/>
              <a:gd name="connsiteY3" fmla="*/ 4072319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51966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44548 w 6842219"/>
              <a:gd name="connsiteY3" fmla="*/ 4082018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69529"/>
              <a:gd name="connsiteY0" fmla="*/ 0 h 4898126"/>
              <a:gd name="connsiteX1" fmla="*/ 6835775 w 6869529"/>
              <a:gd name="connsiteY1" fmla="*/ 0 h 4898126"/>
              <a:gd name="connsiteX2" fmla="*/ 6869430 w 6869529"/>
              <a:gd name="connsiteY2" fmla="*/ 4090754 h 4898126"/>
              <a:gd name="connsiteX3" fmla="*/ 2244548 w 6869529"/>
              <a:gd name="connsiteY3" fmla="*/ 4082018 h 4898126"/>
              <a:gd name="connsiteX4" fmla="*/ 2259079 w 6869529"/>
              <a:gd name="connsiteY4" fmla="*/ 4898126 h 4898126"/>
              <a:gd name="connsiteX5" fmla="*/ 0 w 6869529"/>
              <a:gd name="connsiteY5" fmla="*/ 4859338 h 4898126"/>
              <a:gd name="connsiteX6" fmla="*/ 0 w 6869529"/>
              <a:gd name="connsiteY6" fmla="*/ 0 h 4898126"/>
              <a:gd name="connsiteX0" fmla="*/ 0 w 6869529"/>
              <a:gd name="connsiteY0" fmla="*/ 0 h 4907822"/>
              <a:gd name="connsiteX1" fmla="*/ 6835775 w 6869529"/>
              <a:gd name="connsiteY1" fmla="*/ 0 h 4907822"/>
              <a:gd name="connsiteX2" fmla="*/ 6869430 w 6869529"/>
              <a:gd name="connsiteY2" fmla="*/ 4090754 h 4907822"/>
              <a:gd name="connsiteX3" fmla="*/ 2244548 w 6869529"/>
              <a:gd name="connsiteY3" fmla="*/ 4082018 h 4907822"/>
              <a:gd name="connsiteX4" fmla="*/ 2245312 w 6869529"/>
              <a:gd name="connsiteY4" fmla="*/ 4907822 h 4907822"/>
              <a:gd name="connsiteX5" fmla="*/ 0 w 6869529"/>
              <a:gd name="connsiteY5" fmla="*/ 4859338 h 4907822"/>
              <a:gd name="connsiteX6" fmla="*/ 0 w 6869529"/>
              <a:gd name="connsiteY6" fmla="*/ 0 h 4907822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883040"/>
              <a:gd name="connsiteX1" fmla="*/ 6835775 w 6869529"/>
              <a:gd name="connsiteY1" fmla="*/ 0 h 4883040"/>
              <a:gd name="connsiteX2" fmla="*/ 6869430 w 6869529"/>
              <a:gd name="connsiteY2" fmla="*/ 4090754 h 4883040"/>
              <a:gd name="connsiteX3" fmla="*/ 2244548 w 6869529"/>
              <a:gd name="connsiteY3" fmla="*/ 4082018 h 4883040"/>
              <a:gd name="connsiteX4" fmla="*/ 2245312 w 6869529"/>
              <a:gd name="connsiteY4" fmla="*/ 4883040 h 4883040"/>
              <a:gd name="connsiteX5" fmla="*/ 0 w 6869529"/>
              <a:gd name="connsiteY5" fmla="*/ 4859338 h 4883040"/>
              <a:gd name="connsiteX6" fmla="*/ 0 w 6869529"/>
              <a:gd name="connsiteY6" fmla="*/ 0 h 4883040"/>
              <a:gd name="connsiteX0" fmla="*/ 0 w 6869529"/>
              <a:gd name="connsiteY0" fmla="*/ 0 h 4871547"/>
              <a:gd name="connsiteX1" fmla="*/ 6835775 w 6869529"/>
              <a:gd name="connsiteY1" fmla="*/ 0 h 4871547"/>
              <a:gd name="connsiteX2" fmla="*/ 6869430 w 6869529"/>
              <a:gd name="connsiteY2" fmla="*/ 4090754 h 4871547"/>
              <a:gd name="connsiteX3" fmla="*/ 2244548 w 6869529"/>
              <a:gd name="connsiteY3" fmla="*/ 4082018 h 4871547"/>
              <a:gd name="connsiteX4" fmla="*/ 2245312 w 6869529"/>
              <a:gd name="connsiteY4" fmla="*/ 4871547 h 4871547"/>
              <a:gd name="connsiteX5" fmla="*/ 0 w 6869529"/>
              <a:gd name="connsiteY5" fmla="*/ 4859338 h 4871547"/>
              <a:gd name="connsiteX6" fmla="*/ 0 w 6869529"/>
              <a:gd name="connsiteY6" fmla="*/ 0 h 4871547"/>
              <a:gd name="connsiteX0" fmla="*/ 0 w 6869529"/>
              <a:gd name="connsiteY0" fmla="*/ 0 h 4859338"/>
              <a:gd name="connsiteX1" fmla="*/ 6835775 w 6869529"/>
              <a:gd name="connsiteY1" fmla="*/ 0 h 4859338"/>
              <a:gd name="connsiteX2" fmla="*/ 6869430 w 6869529"/>
              <a:gd name="connsiteY2" fmla="*/ 4090754 h 4859338"/>
              <a:gd name="connsiteX3" fmla="*/ 2244548 w 6869529"/>
              <a:gd name="connsiteY3" fmla="*/ 4082018 h 4859338"/>
              <a:gd name="connsiteX4" fmla="*/ 2241233 w 6869529"/>
              <a:gd name="connsiteY4" fmla="*/ 4842815 h 4859338"/>
              <a:gd name="connsiteX5" fmla="*/ 0 w 6869529"/>
              <a:gd name="connsiteY5" fmla="*/ 4859338 h 4859338"/>
              <a:gd name="connsiteX6" fmla="*/ 0 w 6869529"/>
              <a:gd name="connsiteY6" fmla="*/ 0 h 4859338"/>
              <a:gd name="connsiteX0" fmla="*/ 0 w 6869529"/>
              <a:gd name="connsiteY0" fmla="*/ 0 h 4877294"/>
              <a:gd name="connsiteX1" fmla="*/ 6835775 w 6869529"/>
              <a:gd name="connsiteY1" fmla="*/ 0 h 4877294"/>
              <a:gd name="connsiteX2" fmla="*/ 6869430 w 6869529"/>
              <a:gd name="connsiteY2" fmla="*/ 4090754 h 4877294"/>
              <a:gd name="connsiteX3" fmla="*/ 2244548 w 6869529"/>
              <a:gd name="connsiteY3" fmla="*/ 4082018 h 4877294"/>
              <a:gd name="connsiteX4" fmla="*/ 2237154 w 6869529"/>
              <a:gd name="connsiteY4" fmla="*/ 4877294 h 4877294"/>
              <a:gd name="connsiteX5" fmla="*/ 0 w 6869529"/>
              <a:gd name="connsiteY5" fmla="*/ 4859338 h 4877294"/>
              <a:gd name="connsiteX6" fmla="*/ 0 w 6869529"/>
              <a:gd name="connsiteY6" fmla="*/ 0 h 4877294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44548 w 6869529"/>
              <a:gd name="connsiteY3" fmla="*/ 4082018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56786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0865 w 6869529"/>
              <a:gd name="connsiteY3" fmla="*/ 4087764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30301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30"/>
              <a:gd name="connsiteY0" fmla="*/ 0 h 4860055"/>
              <a:gd name="connsiteX1" fmla="*/ 6835775 w 6869530"/>
              <a:gd name="connsiteY1" fmla="*/ 0 h 4860055"/>
              <a:gd name="connsiteX2" fmla="*/ 6869431 w 6869530"/>
              <a:gd name="connsiteY2" fmla="*/ 4073515 h 4860055"/>
              <a:gd name="connsiteX3" fmla="*/ 2264944 w 6869530"/>
              <a:gd name="connsiteY3" fmla="*/ 4030301 h 4860055"/>
              <a:gd name="connsiteX4" fmla="*/ 2261629 w 6869530"/>
              <a:gd name="connsiteY4" fmla="*/ 4860055 h 4860055"/>
              <a:gd name="connsiteX5" fmla="*/ 0 w 6869530"/>
              <a:gd name="connsiteY5" fmla="*/ 4859338 h 4860055"/>
              <a:gd name="connsiteX6" fmla="*/ 0 w 6869530"/>
              <a:gd name="connsiteY6" fmla="*/ 0 h 4860055"/>
              <a:gd name="connsiteX0" fmla="*/ 0 w 6873601"/>
              <a:gd name="connsiteY0" fmla="*/ 0 h 4860055"/>
              <a:gd name="connsiteX1" fmla="*/ 6835775 w 6873601"/>
              <a:gd name="connsiteY1" fmla="*/ 0 h 4860055"/>
              <a:gd name="connsiteX2" fmla="*/ 6873511 w 6873601"/>
              <a:gd name="connsiteY2" fmla="*/ 4062022 h 4860055"/>
              <a:gd name="connsiteX3" fmla="*/ 2264944 w 6873601"/>
              <a:gd name="connsiteY3" fmla="*/ 4030301 h 4860055"/>
              <a:gd name="connsiteX4" fmla="*/ 2261629 w 6873601"/>
              <a:gd name="connsiteY4" fmla="*/ 4860055 h 4860055"/>
              <a:gd name="connsiteX5" fmla="*/ 0 w 6873601"/>
              <a:gd name="connsiteY5" fmla="*/ 4859338 h 4860055"/>
              <a:gd name="connsiteX6" fmla="*/ 0 w 6873601"/>
              <a:gd name="connsiteY6" fmla="*/ 0 h 4860055"/>
              <a:gd name="connsiteX0" fmla="*/ 0 w 6877673"/>
              <a:gd name="connsiteY0" fmla="*/ 0 h 4860055"/>
              <a:gd name="connsiteX1" fmla="*/ 6835775 w 6877673"/>
              <a:gd name="connsiteY1" fmla="*/ 0 h 4860055"/>
              <a:gd name="connsiteX2" fmla="*/ 6877591 w 6877673"/>
              <a:gd name="connsiteY2" fmla="*/ 4085007 h 4860055"/>
              <a:gd name="connsiteX3" fmla="*/ 2264944 w 6877673"/>
              <a:gd name="connsiteY3" fmla="*/ 4030301 h 4860055"/>
              <a:gd name="connsiteX4" fmla="*/ 2261629 w 6877673"/>
              <a:gd name="connsiteY4" fmla="*/ 4860055 h 4860055"/>
              <a:gd name="connsiteX5" fmla="*/ 0 w 6877673"/>
              <a:gd name="connsiteY5" fmla="*/ 4859338 h 4860055"/>
              <a:gd name="connsiteX6" fmla="*/ 0 w 6877673"/>
              <a:gd name="connsiteY6" fmla="*/ 0 h 4860055"/>
              <a:gd name="connsiteX0" fmla="*/ 0 w 6881745"/>
              <a:gd name="connsiteY0" fmla="*/ 0 h 4860055"/>
              <a:gd name="connsiteX1" fmla="*/ 6835775 w 6881745"/>
              <a:gd name="connsiteY1" fmla="*/ 0 h 4860055"/>
              <a:gd name="connsiteX2" fmla="*/ 6881670 w 6881745"/>
              <a:gd name="connsiteY2" fmla="*/ 4079260 h 4860055"/>
              <a:gd name="connsiteX3" fmla="*/ 2264944 w 6881745"/>
              <a:gd name="connsiteY3" fmla="*/ 4030301 h 4860055"/>
              <a:gd name="connsiteX4" fmla="*/ 2261629 w 6881745"/>
              <a:gd name="connsiteY4" fmla="*/ 4860055 h 4860055"/>
              <a:gd name="connsiteX5" fmla="*/ 0 w 6881745"/>
              <a:gd name="connsiteY5" fmla="*/ 4859338 h 4860055"/>
              <a:gd name="connsiteX6" fmla="*/ 0 w 6881745"/>
              <a:gd name="connsiteY6" fmla="*/ 0 h 4860055"/>
              <a:gd name="connsiteX0" fmla="*/ 0 w 6869531"/>
              <a:gd name="connsiteY0" fmla="*/ 0 h 4860055"/>
              <a:gd name="connsiteX1" fmla="*/ 6835775 w 6869531"/>
              <a:gd name="connsiteY1" fmla="*/ 0 h 4860055"/>
              <a:gd name="connsiteX2" fmla="*/ 6869432 w 6869531"/>
              <a:gd name="connsiteY2" fmla="*/ 4050527 h 4860055"/>
              <a:gd name="connsiteX3" fmla="*/ 2264944 w 6869531"/>
              <a:gd name="connsiteY3" fmla="*/ 4030301 h 4860055"/>
              <a:gd name="connsiteX4" fmla="*/ 2261629 w 6869531"/>
              <a:gd name="connsiteY4" fmla="*/ 4860055 h 4860055"/>
              <a:gd name="connsiteX5" fmla="*/ 0 w 6869531"/>
              <a:gd name="connsiteY5" fmla="*/ 4859338 h 4860055"/>
              <a:gd name="connsiteX6" fmla="*/ 0 w 6869531"/>
              <a:gd name="connsiteY6" fmla="*/ 0 h 4860055"/>
              <a:gd name="connsiteX0" fmla="*/ 0 w 6855816"/>
              <a:gd name="connsiteY0" fmla="*/ 0 h 4860055"/>
              <a:gd name="connsiteX1" fmla="*/ 6835775 w 6855816"/>
              <a:gd name="connsiteY1" fmla="*/ 0 h 4860055"/>
              <a:gd name="connsiteX2" fmla="*/ 6855665 w 6855816"/>
              <a:gd name="connsiteY2" fmla="*/ 4089315 h 4860055"/>
              <a:gd name="connsiteX3" fmla="*/ 2264944 w 6855816"/>
              <a:gd name="connsiteY3" fmla="*/ 4030301 h 4860055"/>
              <a:gd name="connsiteX4" fmla="*/ 2261629 w 6855816"/>
              <a:gd name="connsiteY4" fmla="*/ 4860055 h 4860055"/>
              <a:gd name="connsiteX5" fmla="*/ 0 w 6855816"/>
              <a:gd name="connsiteY5" fmla="*/ 4859338 h 4860055"/>
              <a:gd name="connsiteX6" fmla="*/ 0 w 6855816"/>
              <a:gd name="connsiteY6" fmla="*/ 0 h 4860055"/>
              <a:gd name="connsiteX0" fmla="*/ 0 w 6855817"/>
              <a:gd name="connsiteY0" fmla="*/ 0 h 4860055"/>
              <a:gd name="connsiteX1" fmla="*/ 6835775 w 6855817"/>
              <a:gd name="connsiteY1" fmla="*/ 0 h 4860055"/>
              <a:gd name="connsiteX2" fmla="*/ 6855666 w 6855817"/>
              <a:gd name="connsiteY2" fmla="*/ 4079618 h 4860055"/>
              <a:gd name="connsiteX3" fmla="*/ 2264944 w 6855817"/>
              <a:gd name="connsiteY3" fmla="*/ 4030301 h 4860055"/>
              <a:gd name="connsiteX4" fmla="*/ 2261629 w 6855817"/>
              <a:gd name="connsiteY4" fmla="*/ 4860055 h 4860055"/>
              <a:gd name="connsiteX5" fmla="*/ 0 w 6855817"/>
              <a:gd name="connsiteY5" fmla="*/ 4859338 h 4860055"/>
              <a:gd name="connsiteX6" fmla="*/ 0 w 6855817"/>
              <a:gd name="connsiteY6" fmla="*/ 0 h 4860055"/>
              <a:gd name="connsiteX0" fmla="*/ 0 w 6883275"/>
              <a:gd name="connsiteY0" fmla="*/ 0 h 4860055"/>
              <a:gd name="connsiteX1" fmla="*/ 6835775 w 6883275"/>
              <a:gd name="connsiteY1" fmla="*/ 0 h 4860055"/>
              <a:gd name="connsiteX2" fmla="*/ 6883202 w 6883275"/>
              <a:gd name="connsiteY2" fmla="*/ 4050527 h 4860055"/>
              <a:gd name="connsiteX3" fmla="*/ 2264944 w 6883275"/>
              <a:gd name="connsiteY3" fmla="*/ 4030301 h 4860055"/>
              <a:gd name="connsiteX4" fmla="*/ 2261629 w 6883275"/>
              <a:gd name="connsiteY4" fmla="*/ 4860055 h 4860055"/>
              <a:gd name="connsiteX5" fmla="*/ 0 w 6883275"/>
              <a:gd name="connsiteY5" fmla="*/ 4859338 h 4860055"/>
              <a:gd name="connsiteX6" fmla="*/ 0 w 6883275"/>
              <a:gd name="connsiteY6" fmla="*/ 0 h 4860055"/>
              <a:gd name="connsiteX0" fmla="*/ 0 w 6848989"/>
              <a:gd name="connsiteY0" fmla="*/ 0 h 4860055"/>
              <a:gd name="connsiteX1" fmla="*/ 6835775 w 6848989"/>
              <a:gd name="connsiteY1" fmla="*/ 0 h 4860055"/>
              <a:gd name="connsiteX2" fmla="*/ 6848783 w 6848989"/>
              <a:gd name="connsiteY2" fmla="*/ 4069921 h 4860055"/>
              <a:gd name="connsiteX3" fmla="*/ 2264944 w 6848989"/>
              <a:gd name="connsiteY3" fmla="*/ 4030301 h 4860055"/>
              <a:gd name="connsiteX4" fmla="*/ 2261629 w 6848989"/>
              <a:gd name="connsiteY4" fmla="*/ 4860055 h 4860055"/>
              <a:gd name="connsiteX5" fmla="*/ 0 w 6848989"/>
              <a:gd name="connsiteY5" fmla="*/ 4859338 h 4860055"/>
              <a:gd name="connsiteX6" fmla="*/ 0 w 6848989"/>
              <a:gd name="connsiteY6" fmla="*/ 0 h 4860055"/>
              <a:gd name="connsiteX0" fmla="*/ 0 w 6855818"/>
              <a:gd name="connsiteY0" fmla="*/ 0 h 4860055"/>
              <a:gd name="connsiteX1" fmla="*/ 6835775 w 6855818"/>
              <a:gd name="connsiteY1" fmla="*/ 0 h 4860055"/>
              <a:gd name="connsiteX2" fmla="*/ 6855667 w 6855818"/>
              <a:gd name="connsiteY2" fmla="*/ 4040830 h 4860055"/>
              <a:gd name="connsiteX3" fmla="*/ 2264944 w 6855818"/>
              <a:gd name="connsiteY3" fmla="*/ 4030301 h 4860055"/>
              <a:gd name="connsiteX4" fmla="*/ 2261629 w 6855818"/>
              <a:gd name="connsiteY4" fmla="*/ 4860055 h 4860055"/>
              <a:gd name="connsiteX5" fmla="*/ 0 w 6855818"/>
              <a:gd name="connsiteY5" fmla="*/ 4859338 h 4860055"/>
              <a:gd name="connsiteX6" fmla="*/ 0 w 6855818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261629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40666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0015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47874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35775"/>
              <a:gd name="connsiteY0" fmla="*/ 0 h 4860055"/>
              <a:gd name="connsiteX1" fmla="*/ 6835775 w 6835775"/>
              <a:gd name="connsiteY1" fmla="*/ 0 h 4860055"/>
              <a:gd name="connsiteX2" fmla="*/ 5663990 w 6835775"/>
              <a:gd name="connsiteY2" fmla="*/ 4085937 h 4860055"/>
              <a:gd name="connsiteX3" fmla="*/ 2326134 w 6835775"/>
              <a:gd name="connsiteY3" fmla="*/ 4049279 h 4860055"/>
              <a:gd name="connsiteX4" fmla="*/ 2323582 w 6835775"/>
              <a:gd name="connsiteY4" fmla="*/ 4860055 h 4860055"/>
              <a:gd name="connsiteX5" fmla="*/ 0 w 6835775"/>
              <a:gd name="connsiteY5" fmla="*/ 4859338 h 4860055"/>
              <a:gd name="connsiteX6" fmla="*/ 0 w 6835775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722787"/>
              <a:gd name="connsiteY0" fmla="*/ 0 h 4860055"/>
              <a:gd name="connsiteX1" fmla="*/ 5722787 w 5722787"/>
              <a:gd name="connsiteY1" fmla="*/ 0 h 4860055"/>
              <a:gd name="connsiteX2" fmla="*/ 5663990 w 5722787"/>
              <a:gd name="connsiteY2" fmla="*/ 4085937 h 4860055"/>
              <a:gd name="connsiteX3" fmla="*/ 2326134 w 5722787"/>
              <a:gd name="connsiteY3" fmla="*/ 4049279 h 4860055"/>
              <a:gd name="connsiteX4" fmla="*/ 2323582 w 5722787"/>
              <a:gd name="connsiteY4" fmla="*/ 4860055 h 4860055"/>
              <a:gd name="connsiteX5" fmla="*/ 0 w 5722787"/>
              <a:gd name="connsiteY5" fmla="*/ 4859338 h 4860055"/>
              <a:gd name="connsiteX6" fmla="*/ 0 w 5722787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63990 w 5667138"/>
              <a:gd name="connsiteY2" fmla="*/ 4085937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26890 w 5667138"/>
              <a:gd name="connsiteY2" fmla="*/ 4073249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73249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32253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32253 w 5639289"/>
              <a:gd name="connsiteY3" fmla="*/ 4049279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26134 w 5639289"/>
              <a:gd name="connsiteY3" fmla="*/ 4032538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51473"/>
              <a:gd name="connsiteY0" fmla="*/ 0 h 4860055"/>
              <a:gd name="connsiteX1" fmla="*/ 5620764 w 5651473"/>
              <a:gd name="connsiteY1" fmla="*/ 0 h 4860055"/>
              <a:gd name="connsiteX2" fmla="*/ 5651366 w 5651473"/>
              <a:gd name="connsiteY2" fmla="*/ 4048139 h 4860055"/>
              <a:gd name="connsiteX3" fmla="*/ 2326134 w 5651473"/>
              <a:gd name="connsiteY3" fmla="*/ 4032538 h 4860055"/>
              <a:gd name="connsiteX4" fmla="*/ 2323582 w 5651473"/>
              <a:gd name="connsiteY4" fmla="*/ 4860055 h 4860055"/>
              <a:gd name="connsiteX5" fmla="*/ 0 w 5651473"/>
              <a:gd name="connsiteY5" fmla="*/ 4859338 h 4860055"/>
              <a:gd name="connsiteX6" fmla="*/ 0 w 5651473"/>
              <a:gd name="connsiteY6" fmla="*/ 0 h 4860055"/>
              <a:gd name="connsiteX0" fmla="*/ 0 w 5627215"/>
              <a:gd name="connsiteY0" fmla="*/ 0 h 4860055"/>
              <a:gd name="connsiteX1" fmla="*/ 5620764 w 5627215"/>
              <a:gd name="connsiteY1" fmla="*/ 0 h 4860055"/>
              <a:gd name="connsiteX2" fmla="*/ 5626891 w 5627215"/>
              <a:gd name="connsiteY2" fmla="*/ 4048139 h 4860055"/>
              <a:gd name="connsiteX3" fmla="*/ 2326134 w 5627215"/>
              <a:gd name="connsiteY3" fmla="*/ 4032538 h 4860055"/>
              <a:gd name="connsiteX4" fmla="*/ 2323582 w 5627215"/>
              <a:gd name="connsiteY4" fmla="*/ 4860055 h 4860055"/>
              <a:gd name="connsiteX5" fmla="*/ 0 w 5627215"/>
              <a:gd name="connsiteY5" fmla="*/ 4859338 h 4860055"/>
              <a:gd name="connsiteX6" fmla="*/ 0 w 5627215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4 w 5627552"/>
              <a:gd name="connsiteY3" fmla="*/ 4032538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33018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5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34079"/>
              <a:gd name="connsiteY0" fmla="*/ 0 h 4860055"/>
              <a:gd name="connsiteX1" fmla="*/ 5626884 w 5634079"/>
              <a:gd name="connsiteY1" fmla="*/ 16741 h 4860055"/>
              <a:gd name="connsiteX2" fmla="*/ 5633775 w 5634079"/>
              <a:gd name="connsiteY2" fmla="*/ 4048139 h 4860055"/>
              <a:gd name="connsiteX3" fmla="*/ 2326135 w 5634079"/>
              <a:gd name="connsiteY3" fmla="*/ 4041955 h 4860055"/>
              <a:gd name="connsiteX4" fmla="*/ 2323582 w 5634079"/>
              <a:gd name="connsiteY4" fmla="*/ 4860055 h 4860055"/>
              <a:gd name="connsiteX5" fmla="*/ 0 w 5634079"/>
              <a:gd name="connsiteY5" fmla="*/ 4859338 h 4860055"/>
              <a:gd name="connsiteX6" fmla="*/ 0 w 5634079"/>
              <a:gd name="connsiteY6" fmla="*/ 0 h 4860055"/>
              <a:gd name="connsiteX0" fmla="*/ 0 w 5634436"/>
              <a:gd name="connsiteY0" fmla="*/ 2093 h 4862148"/>
              <a:gd name="connsiteX1" fmla="*/ 5633768 w 5634436"/>
              <a:gd name="connsiteY1" fmla="*/ 0 h 4862148"/>
              <a:gd name="connsiteX2" fmla="*/ 5633775 w 5634436"/>
              <a:gd name="connsiteY2" fmla="*/ 4050232 h 4862148"/>
              <a:gd name="connsiteX3" fmla="*/ 2326135 w 5634436"/>
              <a:gd name="connsiteY3" fmla="*/ 4044048 h 4862148"/>
              <a:gd name="connsiteX4" fmla="*/ 2323582 w 5634436"/>
              <a:gd name="connsiteY4" fmla="*/ 4862148 h 4862148"/>
              <a:gd name="connsiteX5" fmla="*/ 0 w 5634436"/>
              <a:gd name="connsiteY5" fmla="*/ 4861431 h 4862148"/>
              <a:gd name="connsiteX6" fmla="*/ 0 w 5634436"/>
              <a:gd name="connsiteY6" fmla="*/ 2093 h 4862148"/>
              <a:gd name="connsiteX0" fmla="*/ 0 w 5647740"/>
              <a:gd name="connsiteY0" fmla="*/ 2093 h 4862148"/>
              <a:gd name="connsiteX1" fmla="*/ 5633768 w 5647740"/>
              <a:gd name="connsiteY1" fmla="*/ 0 h 4862148"/>
              <a:gd name="connsiteX2" fmla="*/ 5647542 w 5647740"/>
              <a:gd name="connsiteY2" fmla="*/ 4050232 h 4862148"/>
              <a:gd name="connsiteX3" fmla="*/ 2326135 w 5647740"/>
              <a:gd name="connsiteY3" fmla="*/ 4044048 h 4862148"/>
              <a:gd name="connsiteX4" fmla="*/ 2323582 w 5647740"/>
              <a:gd name="connsiteY4" fmla="*/ 4862148 h 4862148"/>
              <a:gd name="connsiteX5" fmla="*/ 0 w 5647740"/>
              <a:gd name="connsiteY5" fmla="*/ 4861431 h 4862148"/>
              <a:gd name="connsiteX6" fmla="*/ 0 w 5647740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54419"/>
              <a:gd name="connsiteY0" fmla="*/ 2093 h 4862148"/>
              <a:gd name="connsiteX1" fmla="*/ 5654419 w 5654419"/>
              <a:gd name="connsiteY1" fmla="*/ 0 h 4862148"/>
              <a:gd name="connsiteX2" fmla="*/ 5647542 w 5654419"/>
              <a:gd name="connsiteY2" fmla="*/ 4050232 h 4862148"/>
              <a:gd name="connsiteX3" fmla="*/ 2326135 w 5654419"/>
              <a:gd name="connsiteY3" fmla="*/ 4044048 h 4862148"/>
              <a:gd name="connsiteX4" fmla="*/ 2323582 w 5654419"/>
              <a:gd name="connsiteY4" fmla="*/ 4862148 h 4862148"/>
              <a:gd name="connsiteX5" fmla="*/ 0 w 5654419"/>
              <a:gd name="connsiteY5" fmla="*/ 4861431 h 4862148"/>
              <a:gd name="connsiteX6" fmla="*/ 0 w 5654419"/>
              <a:gd name="connsiteY6" fmla="*/ 2093 h 4862148"/>
              <a:gd name="connsiteX0" fmla="*/ 0 w 5647846"/>
              <a:gd name="connsiteY0" fmla="*/ 0 h 4860055"/>
              <a:gd name="connsiteX1" fmla="*/ 5640652 w 5647846"/>
              <a:gd name="connsiteY1" fmla="*/ 7323 h 4860055"/>
              <a:gd name="connsiteX2" fmla="*/ 5647542 w 5647846"/>
              <a:gd name="connsiteY2" fmla="*/ 4048139 h 4860055"/>
              <a:gd name="connsiteX3" fmla="*/ 2326135 w 5647846"/>
              <a:gd name="connsiteY3" fmla="*/ 4041955 h 4860055"/>
              <a:gd name="connsiteX4" fmla="*/ 2323582 w 5647846"/>
              <a:gd name="connsiteY4" fmla="*/ 4860055 h 4860055"/>
              <a:gd name="connsiteX5" fmla="*/ 0 w 5647846"/>
              <a:gd name="connsiteY5" fmla="*/ 4859338 h 4860055"/>
              <a:gd name="connsiteX6" fmla="*/ 0 w 5647846"/>
              <a:gd name="connsiteY6" fmla="*/ 0 h 486005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47542 w 5654419"/>
              <a:gd name="connsiteY2" fmla="*/ 4059649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33774 w 5654419"/>
              <a:gd name="connsiteY2" fmla="*/ 4050232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33774 w 5640651"/>
              <a:gd name="connsiteY2" fmla="*/ 4050232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26890 w 5640651"/>
              <a:gd name="connsiteY2" fmla="*/ 4031398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33768"/>
              <a:gd name="connsiteY0" fmla="*/ 11510 h 4871565"/>
              <a:gd name="connsiteX1" fmla="*/ 5633768 w 5633768"/>
              <a:gd name="connsiteY1" fmla="*/ 0 h 4871565"/>
              <a:gd name="connsiteX2" fmla="*/ 5626890 w 5633768"/>
              <a:gd name="connsiteY2" fmla="*/ 4031398 h 4871565"/>
              <a:gd name="connsiteX3" fmla="*/ 2326135 w 5633768"/>
              <a:gd name="connsiteY3" fmla="*/ 4053465 h 4871565"/>
              <a:gd name="connsiteX4" fmla="*/ 2323582 w 5633768"/>
              <a:gd name="connsiteY4" fmla="*/ 4871565 h 4871565"/>
              <a:gd name="connsiteX5" fmla="*/ 0 w 5633768"/>
              <a:gd name="connsiteY5" fmla="*/ 4870848 h 4871565"/>
              <a:gd name="connsiteX6" fmla="*/ 0 w 56337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31398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31398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13124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50232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35048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62325"/>
              <a:gd name="connsiteY0" fmla="*/ 11510 h 4871565"/>
              <a:gd name="connsiteX1" fmla="*/ 5662325 w 5662325"/>
              <a:gd name="connsiteY1" fmla="*/ 0 h 4871565"/>
              <a:gd name="connsiteX2" fmla="*/ 5635048 w 5662325"/>
              <a:gd name="connsiteY2" fmla="*/ 4050232 h 4871565"/>
              <a:gd name="connsiteX3" fmla="*/ 2326135 w 5662325"/>
              <a:gd name="connsiteY3" fmla="*/ 4053465 h 4871565"/>
              <a:gd name="connsiteX4" fmla="*/ 2323582 w 5662325"/>
              <a:gd name="connsiteY4" fmla="*/ 4871565 h 4871565"/>
              <a:gd name="connsiteX5" fmla="*/ 0 w 5662325"/>
              <a:gd name="connsiteY5" fmla="*/ 4870848 h 4871565"/>
              <a:gd name="connsiteX6" fmla="*/ 0 w 5662325"/>
              <a:gd name="connsiteY6" fmla="*/ 11510 h 4871565"/>
              <a:gd name="connsiteX0" fmla="*/ 0 w 5637850"/>
              <a:gd name="connsiteY0" fmla="*/ 351 h 4860406"/>
              <a:gd name="connsiteX1" fmla="*/ 5637850 w 5637850"/>
              <a:gd name="connsiteY1" fmla="*/ 0 h 4860406"/>
              <a:gd name="connsiteX2" fmla="*/ 5635048 w 5637850"/>
              <a:gd name="connsiteY2" fmla="*/ 4039073 h 4860406"/>
              <a:gd name="connsiteX3" fmla="*/ 2326135 w 5637850"/>
              <a:gd name="connsiteY3" fmla="*/ 4042306 h 4860406"/>
              <a:gd name="connsiteX4" fmla="*/ 2323582 w 5637850"/>
              <a:gd name="connsiteY4" fmla="*/ 4860406 h 4860406"/>
              <a:gd name="connsiteX5" fmla="*/ 0 w 5637850"/>
              <a:gd name="connsiteY5" fmla="*/ 4859689 h 4860406"/>
              <a:gd name="connsiteX6" fmla="*/ 0 w 5637850"/>
              <a:gd name="connsiteY6" fmla="*/ 351 h 4860406"/>
              <a:gd name="connsiteX0" fmla="*/ 0 w 5637850"/>
              <a:gd name="connsiteY0" fmla="*/ 351 h 4860406"/>
              <a:gd name="connsiteX1" fmla="*/ 5637850 w 5637850"/>
              <a:gd name="connsiteY1" fmla="*/ 0 h 4860406"/>
              <a:gd name="connsiteX2" fmla="*/ 5635048 w 5637850"/>
              <a:gd name="connsiteY2" fmla="*/ 4039073 h 4860406"/>
              <a:gd name="connsiteX3" fmla="*/ 3113661 w 5637850"/>
              <a:gd name="connsiteY3" fmla="*/ 4052245 h 4860406"/>
              <a:gd name="connsiteX4" fmla="*/ 2323582 w 5637850"/>
              <a:gd name="connsiteY4" fmla="*/ 4860406 h 4860406"/>
              <a:gd name="connsiteX5" fmla="*/ 0 w 5637850"/>
              <a:gd name="connsiteY5" fmla="*/ 4859689 h 4860406"/>
              <a:gd name="connsiteX6" fmla="*/ 0 w 5637850"/>
              <a:gd name="connsiteY6" fmla="*/ 351 h 4860406"/>
              <a:gd name="connsiteX0" fmla="*/ 0 w 5637850"/>
              <a:gd name="connsiteY0" fmla="*/ 351 h 4870346"/>
              <a:gd name="connsiteX1" fmla="*/ 5637850 w 5637850"/>
              <a:gd name="connsiteY1" fmla="*/ 0 h 4870346"/>
              <a:gd name="connsiteX2" fmla="*/ 5635048 w 5637850"/>
              <a:gd name="connsiteY2" fmla="*/ 4039073 h 4870346"/>
              <a:gd name="connsiteX3" fmla="*/ 3113661 w 5637850"/>
              <a:gd name="connsiteY3" fmla="*/ 4052245 h 4870346"/>
              <a:gd name="connsiteX4" fmla="*/ 3111108 w 5637850"/>
              <a:gd name="connsiteY4" fmla="*/ 4870346 h 4870346"/>
              <a:gd name="connsiteX5" fmla="*/ 0 w 5637850"/>
              <a:gd name="connsiteY5" fmla="*/ 4859689 h 4870346"/>
              <a:gd name="connsiteX6" fmla="*/ 0 w 5637850"/>
              <a:gd name="connsiteY6" fmla="*/ 351 h 4870346"/>
              <a:gd name="connsiteX0" fmla="*/ 0 w 5637850"/>
              <a:gd name="connsiteY0" fmla="*/ 351 h 4870346"/>
              <a:gd name="connsiteX1" fmla="*/ 5637850 w 5637850"/>
              <a:gd name="connsiteY1" fmla="*/ 0 h 4870346"/>
              <a:gd name="connsiteX2" fmla="*/ 5635048 w 5637850"/>
              <a:gd name="connsiteY2" fmla="*/ 4039073 h 4870346"/>
              <a:gd name="connsiteX3" fmla="*/ 3113661 w 5637850"/>
              <a:gd name="connsiteY3" fmla="*/ 4052245 h 4870346"/>
              <a:gd name="connsiteX4" fmla="*/ 3111108 w 5637850"/>
              <a:gd name="connsiteY4" fmla="*/ 4870346 h 4870346"/>
              <a:gd name="connsiteX5" fmla="*/ 20862 w 5637850"/>
              <a:gd name="connsiteY5" fmla="*/ 4839810 h 4870346"/>
              <a:gd name="connsiteX6" fmla="*/ 0 w 5637850"/>
              <a:gd name="connsiteY6" fmla="*/ 351 h 4870346"/>
              <a:gd name="connsiteX0" fmla="*/ 0 w 5616989"/>
              <a:gd name="connsiteY0" fmla="*/ 20229 h 4870346"/>
              <a:gd name="connsiteX1" fmla="*/ 5616989 w 5616989"/>
              <a:gd name="connsiteY1" fmla="*/ 0 h 4870346"/>
              <a:gd name="connsiteX2" fmla="*/ 5614187 w 5616989"/>
              <a:gd name="connsiteY2" fmla="*/ 4039073 h 4870346"/>
              <a:gd name="connsiteX3" fmla="*/ 3092800 w 5616989"/>
              <a:gd name="connsiteY3" fmla="*/ 4052245 h 4870346"/>
              <a:gd name="connsiteX4" fmla="*/ 3090247 w 5616989"/>
              <a:gd name="connsiteY4" fmla="*/ 4870346 h 4870346"/>
              <a:gd name="connsiteX5" fmla="*/ 1 w 5616989"/>
              <a:gd name="connsiteY5" fmla="*/ 4839810 h 4870346"/>
              <a:gd name="connsiteX6" fmla="*/ 0 w 5616989"/>
              <a:gd name="connsiteY6" fmla="*/ 20229 h 4870346"/>
              <a:gd name="connsiteX0" fmla="*/ 15645 w 5616988"/>
              <a:gd name="connsiteY0" fmla="*/ 10290 h 4870346"/>
              <a:gd name="connsiteX1" fmla="*/ 5616988 w 5616988"/>
              <a:gd name="connsiteY1" fmla="*/ 0 h 4870346"/>
              <a:gd name="connsiteX2" fmla="*/ 5614186 w 5616988"/>
              <a:gd name="connsiteY2" fmla="*/ 4039073 h 4870346"/>
              <a:gd name="connsiteX3" fmla="*/ 3092799 w 5616988"/>
              <a:gd name="connsiteY3" fmla="*/ 4052245 h 4870346"/>
              <a:gd name="connsiteX4" fmla="*/ 3090246 w 5616988"/>
              <a:gd name="connsiteY4" fmla="*/ 4870346 h 4870346"/>
              <a:gd name="connsiteX5" fmla="*/ 0 w 5616988"/>
              <a:gd name="connsiteY5" fmla="*/ 4839810 h 4870346"/>
              <a:gd name="connsiteX6" fmla="*/ 15645 w 5616988"/>
              <a:gd name="connsiteY6" fmla="*/ 10290 h 4870346"/>
              <a:gd name="connsiteX0" fmla="*/ 10429 w 5611772"/>
              <a:gd name="connsiteY0" fmla="*/ 10290 h 4870346"/>
              <a:gd name="connsiteX1" fmla="*/ 5611772 w 5611772"/>
              <a:gd name="connsiteY1" fmla="*/ 0 h 4870346"/>
              <a:gd name="connsiteX2" fmla="*/ 5608970 w 5611772"/>
              <a:gd name="connsiteY2" fmla="*/ 4039073 h 4870346"/>
              <a:gd name="connsiteX3" fmla="*/ 3087583 w 5611772"/>
              <a:gd name="connsiteY3" fmla="*/ 4052245 h 4870346"/>
              <a:gd name="connsiteX4" fmla="*/ 3085030 w 5611772"/>
              <a:gd name="connsiteY4" fmla="*/ 4870346 h 4870346"/>
              <a:gd name="connsiteX5" fmla="*/ 0 w 5611772"/>
              <a:gd name="connsiteY5" fmla="*/ 3975076 h 4870346"/>
              <a:gd name="connsiteX6" fmla="*/ 10429 w 5611772"/>
              <a:gd name="connsiteY6" fmla="*/ 10290 h 4870346"/>
              <a:gd name="connsiteX0" fmla="*/ 10429 w 5611772"/>
              <a:gd name="connsiteY0" fmla="*/ 10290 h 4492646"/>
              <a:gd name="connsiteX1" fmla="*/ 5611772 w 5611772"/>
              <a:gd name="connsiteY1" fmla="*/ 0 h 4492646"/>
              <a:gd name="connsiteX2" fmla="*/ 5608970 w 5611772"/>
              <a:gd name="connsiteY2" fmla="*/ 4039073 h 4492646"/>
              <a:gd name="connsiteX3" fmla="*/ 3087583 w 5611772"/>
              <a:gd name="connsiteY3" fmla="*/ 4052245 h 4492646"/>
              <a:gd name="connsiteX4" fmla="*/ 3105892 w 5611772"/>
              <a:gd name="connsiteY4" fmla="*/ 4492646 h 4492646"/>
              <a:gd name="connsiteX5" fmla="*/ 0 w 5611772"/>
              <a:gd name="connsiteY5" fmla="*/ 3975076 h 4492646"/>
              <a:gd name="connsiteX6" fmla="*/ 10429 w 5611772"/>
              <a:gd name="connsiteY6" fmla="*/ 10290 h 4492646"/>
              <a:gd name="connsiteX0" fmla="*/ 10429 w 5611772"/>
              <a:gd name="connsiteY0" fmla="*/ 10290 h 4492646"/>
              <a:gd name="connsiteX1" fmla="*/ 5611772 w 5611772"/>
              <a:gd name="connsiteY1" fmla="*/ 0 h 4492646"/>
              <a:gd name="connsiteX2" fmla="*/ 5608970 w 5611772"/>
              <a:gd name="connsiteY2" fmla="*/ 4039073 h 4492646"/>
              <a:gd name="connsiteX3" fmla="*/ 3087583 w 5611772"/>
              <a:gd name="connsiteY3" fmla="*/ 4052245 h 4492646"/>
              <a:gd name="connsiteX4" fmla="*/ 3105892 w 5611772"/>
              <a:gd name="connsiteY4" fmla="*/ 4492646 h 4492646"/>
              <a:gd name="connsiteX5" fmla="*/ 0 w 5611772"/>
              <a:gd name="connsiteY5" fmla="*/ 4491929 h 4492646"/>
              <a:gd name="connsiteX6" fmla="*/ 10429 w 5611772"/>
              <a:gd name="connsiteY6" fmla="*/ 10290 h 4492646"/>
              <a:gd name="connsiteX0" fmla="*/ 10429 w 5611772"/>
              <a:gd name="connsiteY0" fmla="*/ 10290 h 4492646"/>
              <a:gd name="connsiteX1" fmla="*/ 5611772 w 5611772"/>
              <a:gd name="connsiteY1" fmla="*/ 0 h 4492646"/>
              <a:gd name="connsiteX2" fmla="*/ 5608970 w 5611772"/>
              <a:gd name="connsiteY2" fmla="*/ 4039073 h 4492646"/>
              <a:gd name="connsiteX3" fmla="*/ 3108444 w 5611772"/>
              <a:gd name="connsiteY3" fmla="*/ 4022426 h 4492646"/>
              <a:gd name="connsiteX4" fmla="*/ 3105892 w 5611772"/>
              <a:gd name="connsiteY4" fmla="*/ 4492646 h 4492646"/>
              <a:gd name="connsiteX5" fmla="*/ 0 w 5611772"/>
              <a:gd name="connsiteY5" fmla="*/ 4491929 h 4492646"/>
              <a:gd name="connsiteX6" fmla="*/ 10429 w 5611772"/>
              <a:gd name="connsiteY6" fmla="*/ 10290 h 4492646"/>
              <a:gd name="connsiteX0" fmla="*/ 10429 w 5611772"/>
              <a:gd name="connsiteY0" fmla="*/ 10290 h 4491929"/>
              <a:gd name="connsiteX1" fmla="*/ 5611772 w 5611772"/>
              <a:gd name="connsiteY1" fmla="*/ 0 h 4491929"/>
              <a:gd name="connsiteX2" fmla="*/ 5608970 w 5611772"/>
              <a:gd name="connsiteY2" fmla="*/ 4039073 h 4491929"/>
              <a:gd name="connsiteX3" fmla="*/ 3108444 w 5611772"/>
              <a:gd name="connsiteY3" fmla="*/ 4022426 h 4491929"/>
              <a:gd name="connsiteX4" fmla="*/ 3298326 w 5611772"/>
              <a:gd name="connsiteY4" fmla="*/ 4442948 h 4491929"/>
              <a:gd name="connsiteX5" fmla="*/ 0 w 5611772"/>
              <a:gd name="connsiteY5" fmla="*/ 4491929 h 4491929"/>
              <a:gd name="connsiteX6" fmla="*/ 10429 w 5611772"/>
              <a:gd name="connsiteY6" fmla="*/ 10290 h 4491929"/>
              <a:gd name="connsiteX0" fmla="*/ 10429 w 5611772"/>
              <a:gd name="connsiteY0" fmla="*/ 10290 h 4491929"/>
              <a:gd name="connsiteX1" fmla="*/ 5611772 w 5611772"/>
              <a:gd name="connsiteY1" fmla="*/ 0 h 4491929"/>
              <a:gd name="connsiteX2" fmla="*/ 5608970 w 5611772"/>
              <a:gd name="connsiteY2" fmla="*/ 4039073 h 4491929"/>
              <a:gd name="connsiteX3" fmla="*/ 3306078 w 5611772"/>
              <a:gd name="connsiteY3" fmla="*/ 4002547 h 4491929"/>
              <a:gd name="connsiteX4" fmla="*/ 3298326 w 5611772"/>
              <a:gd name="connsiteY4" fmla="*/ 4442948 h 4491929"/>
              <a:gd name="connsiteX5" fmla="*/ 0 w 5611772"/>
              <a:gd name="connsiteY5" fmla="*/ 4491929 h 4491929"/>
              <a:gd name="connsiteX6" fmla="*/ 10429 w 5611772"/>
              <a:gd name="connsiteY6" fmla="*/ 10290 h 4491929"/>
              <a:gd name="connsiteX0" fmla="*/ 10429 w 5611772"/>
              <a:gd name="connsiteY0" fmla="*/ 10290 h 4442948"/>
              <a:gd name="connsiteX1" fmla="*/ 5611772 w 5611772"/>
              <a:gd name="connsiteY1" fmla="*/ 0 h 4442948"/>
              <a:gd name="connsiteX2" fmla="*/ 5608970 w 5611772"/>
              <a:gd name="connsiteY2" fmla="*/ 4039073 h 4442948"/>
              <a:gd name="connsiteX3" fmla="*/ 3306078 w 5611772"/>
              <a:gd name="connsiteY3" fmla="*/ 4002547 h 4442948"/>
              <a:gd name="connsiteX4" fmla="*/ 3298326 w 5611772"/>
              <a:gd name="connsiteY4" fmla="*/ 4442948 h 4442948"/>
              <a:gd name="connsiteX5" fmla="*/ 0 w 5611772"/>
              <a:gd name="connsiteY5" fmla="*/ 4442231 h 4442948"/>
              <a:gd name="connsiteX6" fmla="*/ 10429 w 5611772"/>
              <a:gd name="connsiteY6" fmla="*/ 10290 h 4442948"/>
              <a:gd name="connsiteX0" fmla="*/ 0 w 5622146"/>
              <a:gd name="connsiteY0" fmla="*/ 0 h 4472415"/>
              <a:gd name="connsiteX1" fmla="*/ 5622146 w 5622146"/>
              <a:gd name="connsiteY1" fmla="*/ 29467 h 4472415"/>
              <a:gd name="connsiteX2" fmla="*/ 5619344 w 5622146"/>
              <a:gd name="connsiteY2" fmla="*/ 4068540 h 4472415"/>
              <a:gd name="connsiteX3" fmla="*/ 3316452 w 5622146"/>
              <a:gd name="connsiteY3" fmla="*/ 4032014 h 4472415"/>
              <a:gd name="connsiteX4" fmla="*/ 3308700 w 5622146"/>
              <a:gd name="connsiteY4" fmla="*/ 4472415 h 4472415"/>
              <a:gd name="connsiteX5" fmla="*/ 10374 w 5622146"/>
              <a:gd name="connsiteY5" fmla="*/ 4471698 h 4472415"/>
              <a:gd name="connsiteX6" fmla="*/ 0 w 5622146"/>
              <a:gd name="connsiteY6" fmla="*/ 0 h 4472415"/>
              <a:gd name="connsiteX0" fmla="*/ 0 w 5622146"/>
              <a:gd name="connsiteY0" fmla="*/ 0 h 4472415"/>
              <a:gd name="connsiteX1" fmla="*/ 5622146 w 5622146"/>
              <a:gd name="connsiteY1" fmla="*/ 29467 h 4472415"/>
              <a:gd name="connsiteX2" fmla="*/ 5619344 w 5622146"/>
              <a:gd name="connsiteY2" fmla="*/ 4068540 h 4472415"/>
              <a:gd name="connsiteX3" fmla="*/ 3316452 w 5622146"/>
              <a:gd name="connsiteY3" fmla="*/ 4032014 h 4472415"/>
              <a:gd name="connsiteX4" fmla="*/ 3308700 w 5622146"/>
              <a:gd name="connsiteY4" fmla="*/ 4472415 h 4472415"/>
              <a:gd name="connsiteX5" fmla="*/ 5173 w 5622146"/>
              <a:gd name="connsiteY5" fmla="*/ 4451818 h 4472415"/>
              <a:gd name="connsiteX6" fmla="*/ 0 w 5622146"/>
              <a:gd name="connsiteY6" fmla="*/ 0 h 4472415"/>
              <a:gd name="connsiteX0" fmla="*/ 0 w 5622146"/>
              <a:gd name="connsiteY0" fmla="*/ 0 h 4472415"/>
              <a:gd name="connsiteX1" fmla="*/ 5622146 w 5622146"/>
              <a:gd name="connsiteY1" fmla="*/ 29467 h 4472415"/>
              <a:gd name="connsiteX2" fmla="*/ 5619344 w 5622146"/>
              <a:gd name="connsiteY2" fmla="*/ 4068540 h 4472415"/>
              <a:gd name="connsiteX3" fmla="*/ 3319790 w 5622146"/>
              <a:gd name="connsiteY3" fmla="*/ 3764093 h 4472415"/>
              <a:gd name="connsiteX4" fmla="*/ 3308700 w 5622146"/>
              <a:gd name="connsiteY4" fmla="*/ 4472415 h 4472415"/>
              <a:gd name="connsiteX5" fmla="*/ 5173 w 5622146"/>
              <a:gd name="connsiteY5" fmla="*/ 4451818 h 4472415"/>
              <a:gd name="connsiteX6" fmla="*/ 0 w 5622146"/>
              <a:gd name="connsiteY6" fmla="*/ 0 h 4472415"/>
              <a:gd name="connsiteX0" fmla="*/ 0 w 5622146"/>
              <a:gd name="connsiteY0" fmla="*/ 0 h 4459657"/>
              <a:gd name="connsiteX1" fmla="*/ 5622146 w 5622146"/>
              <a:gd name="connsiteY1" fmla="*/ 29467 h 4459657"/>
              <a:gd name="connsiteX2" fmla="*/ 5619344 w 5622146"/>
              <a:gd name="connsiteY2" fmla="*/ 4068540 h 4459657"/>
              <a:gd name="connsiteX3" fmla="*/ 3319790 w 5622146"/>
              <a:gd name="connsiteY3" fmla="*/ 3764093 h 4459657"/>
              <a:gd name="connsiteX4" fmla="*/ 3322052 w 5622146"/>
              <a:gd name="connsiteY4" fmla="*/ 4459657 h 4459657"/>
              <a:gd name="connsiteX5" fmla="*/ 5173 w 5622146"/>
              <a:gd name="connsiteY5" fmla="*/ 4451818 h 4459657"/>
              <a:gd name="connsiteX6" fmla="*/ 0 w 5622146"/>
              <a:gd name="connsiteY6" fmla="*/ 0 h 4459657"/>
              <a:gd name="connsiteX0" fmla="*/ 0 w 5622146"/>
              <a:gd name="connsiteY0" fmla="*/ 0 h 4466036"/>
              <a:gd name="connsiteX1" fmla="*/ 5622146 w 5622146"/>
              <a:gd name="connsiteY1" fmla="*/ 29467 h 4466036"/>
              <a:gd name="connsiteX2" fmla="*/ 5619344 w 5622146"/>
              <a:gd name="connsiteY2" fmla="*/ 4068540 h 4466036"/>
              <a:gd name="connsiteX3" fmla="*/ 3319790 w 5622146"/>
              <a:gd name="connsiteY3" fmla="*/ 3764093 h 4466036"/>
              <a:gd name="connsiteX4" fmla="*/ 3325390 w 5622146"/>
              <a:gd name="connsiteY4" fmla="*/ 4466036 h 4466036"/>
              <a:gd name="connsiteX5" fmla="*/ 5173 w 5622146"/>
              <a:gd name="connsiteY5" fmla="*/ 4451818 h 4466036"/>
              <a:gd name="connsiteX6" fmla="*/ 0 w 5622146"/>
              <a:gd name="connsiteY6" fmla="*/ 0 h 4466036"/>
              <a:gd name="connsiteX0" fmla="*/ 0 w 5622146"/>
              <a:gd name="connsiteY0" fmla="*/ 0 h 4466036"/>
              <a:gd name="connsiteX1" fmla="*/ 5622146 w 5622146"/>
              <a:gd name="connsiteY1" fmla="*/ 29467 h 4466036"/>
              <a:gd name="connsiteX2" fmla="*/ 5619344 w 5622146"/>
              <a:gd name="connsiteY2" fmla="*/ 3755966 h 4466036"/>
              <a:gd name="connsiteX3" fmla="*/ 3319790 w 5622146"/>
              <a:gd name="connsiteY3" fmla="*/ 3764093 h 4466036"/>
              <a:gd name="connsiteX4" fmla="*/ 3325390 w 5622146"/>
              <a:gd name="connsiteY4" fmla="*/ 4466036 h 4466036"/>
              <a:gd name="connsiteX5" fmla="*/ 5173 w 5622146"/>
              <a:gd name="connsiteY5" fmla="*/ 4451818 h 4466036"/>
              <a:gd name="connsiteX6" fmla="*/ 0 w 5622146"/>
              <a:gd name="connsiteY6" fmla="*/ 0 h 4466036"/>
              <a:gd name="connsiteX0" fmla="*/ 0 w 5622146"/>
              <a:gd name="connsiteY0" fmla="*/ 0 h 4459657"/>
              <a:gd name="connsiteX1" fmla="*/ 5622146 w 5622146"/>
              <a:gd name="connsiteY1" fmla="*/ 29467 h 4459657"/>
              <a:gd name="connsiteX2" fmla="*/ 5619344 w 5622146"/>
              <a:gd name="connsiteY2" fmla="*/ 3755966 h 4459657"/>
              <a:gd name="connsiteX3" fmla="*/ 3319790 w 5622146"/>
              <a:gd name="connsiteY3" fmla="*/ 3764093 h 4459657"/>
              <a:gd name="connsiteX4" fmla="*/ 3325390 w 5622146"/>
              <a:gd name="connsiteY4" fmla="*/ 4459657 h 4459657"/>
              <a:gd name="connsiteX5" fmla="*/ 5173 w 5622146"/>
              <a:gd name="connsiteY5" fmla="*/ 4451818 h 4459657"/>
              <a:gd name="connsiteX6" fmla="*/ 0 w 5622146"/>
              <a:gd name="connsiteY6" fmla="*/ 0 h 4459657"/>
              <a:gd name="connsiteX0" fmla="*/ 0 w 5622146"/>
              <a:gd name="connsiteY0" fmla="*/ 0 h 4459657"/>
              <a:gd name="connsiteX1" fmla="*/ 5622146 w 5622146"/>
              <a:gd name="connsiteY1" fmla="*/ 29467 h 4459657"/>
              <a:gd name="connsiteX2" fmla="*/ 5619344 w 5622146"/>
              <a:gd name="connsiteY2" fmla="*/ 3755966 h 4459657"/>
              <a:gd name="connsiteX3" fmla="*/ 3313114 w 5622146"/>
              <a:gd name="connsiteY3" fmla="*/ 3744956 h 4459657"/>
              <a:gd name="connsiteX4" fmla="*/ 3325390 w 5622146"/>
              <a:gd name="connsiteY4" fmla="*/ 4459657 h 4459657"/>
              <a:gd name="connsiteX5" fmla="*/ 5173 w 5622146"/>
              <a:gd name="connsiteY5" fmla="*/ 4451818 h 4459657"/>
              <a:gd name="connsiteX6" fmla="*/ 0 w 5622146"/>
              <a:gd name="connsiteY6" fmla="*/ 0 h 4459657"/>
              <a:gd name="connsiteX0" fmla="*/ 0 w 5622146"/>
              <a:gd name="connsiteY0" fmla="*/ 0 h 4472415"/>
              <a:gd name="connsiteX1" fmla="*/ 5622146 w 5622146"/>
              <a:gd name="connsiteY1" fmla="*/ 29467 h 4472415"/>
              <a:gd name="connsiteX2" fmla="*/ 5619344 w 5622146"/>
              <a:gd name="connsiteY2" fmla="*/ 3755966 h 4472415"/>
              <a:gd name="connsiteX3" fmla="*/ 3313114 w 5622146"/>
              <a:gd name="connsiteY3" fmla="*/ 3744956 h 4472415"/>
              <a:gd name="connsiteX4" fmla="*/ 3315376 w 5622146"/>
              <a:gd name="connsiteY4" fmla="*/ 4472415 h 4472415"/>
              <a:gd name="connsiteX5" fmla="*/ 5173 w 5622146"/>
              <a:gd name="connsiteY5" fmla="*/ 4451818 h 4472415"/>
              <a:gd name="connsiteX6" fmla="*/ 0 w 5622146"/>
              <a:gd name="connsiteY6" fmla="*/ 0 h 4472415"/>
              <a:gd name="connsiteX0" fmla="*/ 0 w 5622146"/>
              <a:gd name="connsiteY0" fmla="*/ 0 h 4472415"/>
              <a:gd name="connsiteX1" fmla="*/ 5622146 w 5622146"/>
              <a:gd name="connsiteY1" fmla="*/ 9816 h 4472415"/>
              <a:gd name="connsiteX2" fmla="*/ 5619344 w 5622146"/>
              <a:gd name="connsiteY2" fmla="*/ 3755966 h 4472415"/>
              <a:gd name="connsiteX3" fmla="*/ 3313114 w 5622146"/>
              <a:gd name="connsiteY3" fmla="*/ 3744956 h 4472415"/>
              <a:gd name="connsiteX4" fmla="*/ 3315376 w 5622146"/>
              <a:gd name="connsiteY4" fmla="*/ 4472415 h 4472415"/>
              <a:gd name="connsiteX5" fmla="*/ 5173 w 5622146"/>
              <a:gd name="connsiteY5" fmla="*/ 4451818 h 4472415"/>
              <a:gd name="connsiteX6" fmla="*/ 0 w 5622146"/>
              <a:gd name="connsiteY6" fmla="*/ 0 h 4472415"/>
              <a:gd name="connsiteX0" fmla="*/ 0 w 5622146"/>
              <a:gd name="connsiteY0" fmla="*/ 0 h 4472415"/>
              <a:gd name="connsiteX1" fmla="*/ 5622146 w 5622146"/>
              <a:gd name="connsiteY1" fmla="*/ 9816 h 4472415"/>
              <a:gd name="connsiteX2" fmla="*/ 5619344 w 5622146"/>
              <a:gd name="connsiteY2" fmla="*/ 3755966 h 4472415"/>
              <a:gd name="connsiteX3" fmla="*/ 3320663 w 5622146"/>
              <a:gd name="connsiteY3" fmla="*/ 3737742 h 4472415"/>
              <a:gd name="connsiteX4" fmla="*/ 3315376 w 5622146"/>
              <a:gd name="connsiteY4" fmla="*/ 4472415 h 4472415"/>
              <a:gd name="connsiteX5" fmla="*/ 5173 w 5622146"/>
              <a:gd name="connsiteY5" fmla="*/ 4451818 h 4472415"/>
              <a:gd name="connsiteX6" fmla="*/ 0 w 5622146"/>
              <a:gd name="connsiteY6" fmla="*/ 0 h 4472415"/>
              <a:gd name="connsiteX0" fmla="*/ 0 w 5622146"/>
              <a:gd name="connsiteY0" fmla="*/ 0 h 4472415"/>
              <a:gd name="connsiteX1" fmla="*/ 5622146 w 5622146"/>
              <a:gd name="connsiteY1" fmla="*/ 9816 h 4472415"/>
              <a:gd name="connsiteX2" fmla="*/ 5619344 w 5622146"/>
              <a:gd name="connsiteY2" fmla="*/ 3755966 h 4472415"/>
              <a:gd name="connsiteX3" fmla="*/ 3318776 w 5622146"/>
              <a:gd name="connsiteY3" fmla="*/ 3748562 h 4472415"/>
              <a:gd name="connsiteX4" fmla="*/ 3315376 w 5622146"/>
              <a:gd name="connsiteY4" fmla="*/ 4472415 h 4472415"/>
              <a:gd name="connsiteX5" fmla="*/ 5173 w 5622146"/>
              <a:gd name="connsiteY5" fmla="*/ 4451818 h 4472415"/>
              <a:gd name="connsiteX6" fmla="*/ 0 w 5622146"/>
              <a:gd name="connsiteY6" fmla="*/ 0 h 447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22146" h="4472415">
                <a:moveTo>
                  <a:pt x="0" y="0"/>
                </a:moveTo>
                <a:lnTo>
                  <a:pt x="5622146" y="9816"/>
                </a:lnTo>
                <a:cubicBezTo>
                  <a:pt x="5619852" y="1426361"/>
                  <a:pt x="5621638" y="2339421"/>
                  <a:pt x="5619344" y="3755966"/>
                </a:cubicBezTo>
                <a:lnTo>
                  <a:pt x="3318776" y="3748562"/>
                </a:lnTo>
                <a:cubicBezTo>
                  <a:pt x="3316482" y="3997944"/>
                  <a:pt x="3317670" y="4223033"/>
                  <a:pt x="3315376" y="4472415"/>
                </a:cubicBezTo>
                <a:lnTo>
                  <a:pt x="5173" y="4451818"/>
                </a:lnTo>
                <a:cubicBezTo>
                  <a:pt x="5173" y="2845291"/>
                  <a:pt x="0" y="1606527"/>
                  <a:pt x="0" y="0"/>
                </a:cubicBezTo>
                <a:close/>
              </a:path>
            </a:pathLst>
          </a:custGeom>
          <a:gradFill>
            <a:gsLst>
              <a:gs pos="19000">
                <a:srgbClr val="0361DF"/>
              </a:gs>
              <a:gs pos="100000">
                <a:srgbClr val="6196FF"/>
              </a:gs>
            </a:gsLst>
            <a:lin ang="3600000" scaled="0"/>
          </a:gra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 dirty="0"/>
              <a:t>Kliknij ikonę, aby dodać obraz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31092855-7AFA-C76D-D094-FA43ED2127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823" y="5770103"/>
            <a:ext cx="10476734" cy="751035"/>
          </a:xfrm>
          <a:prstGeom prst="rect">
            <a:avLst/>
          </a:prstGeom>
        </p:spPr>
      </p:pic>
      <p:pic>
        <p:nvPicPr>
          <p:cNvPr id="4" name="Obraz 3" descr="Obraz zawierający tekst, Czcionka, zrzut ekranu, woda&#10;&#10;Opis wygenerowany automatycznie">
            <a:extLst>
              <a:ext uri="{FF2B5EF4-FFF2-40B4-BE49-F238E27FC236}">
                <a16:creationId xmlns:a16="http://schemas.microsoft.com/office/drawing/2014/main" id="{99E1DE11-8320-8C29-4D4D-7F26890D61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753" y="3978617"/>
            <a:ext cx="5418880" cy="148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0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31092855-7AFA-C76D-D094-FA43ED2127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277" y="5753541"/>
            <a:ext cx="10749598" cy="785482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9E1DE11-8320-8C29-4D4D-7F26890D61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3753" y="3978617"/>
            <a:ext cx="5418879" cy="1486519"/>
          </a:xfrm>
          <a:prstGeom prst="rect">
            <a:avLst/>
          </a:prstGeom>
        </p:spPr>
      </p:pic>
      <p:sp>
        <p:nvSpPr>
          <p:cNvPr id="2" name="Symbol zastępczy obrazu 8">
            <a:extLst>
              <a:ext uri="{FF2B5EF4-FFF2-40B4-BE49-F238E27FC236}">
                <a16:creationId xmlns:a16="http://schemas.microsoft.com/office/drawing/2014/main" id="{C4FF44E3-DBE7-4C9A-9CDD-53AA4F41C9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" y="-31523"/>
            <a:ext cx="11493737" cy="4784276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62707 w 6835775"/>
              <a:gd name="connsiteY3" fmla="*/ 4111191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111191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76475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76581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6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168826 w 6835775"/>
              <a:gd name="connsiteY3" fmla="*/ 4120805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58314 w 6835775"/>
              <a:gd name="connsiteY3" fmla="*/ 4130502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65198 w 6835775"/>
              <a:gd name="connsiteY3" fmla="*/ 4072319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65198 w 6842219"/>
              <a:gd name="connsiteY3" fmla="*/ 4072319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51966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44548 w 6842219"/>
              <a:gd name="connsiteY3" fmla="*/ 4082018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69529"/>
              <a:gd name="connsiteY0" fmla="*/ 0 h 4898126"/>
              <a:gd name="connsiteX1" fmla="*/ 6835775 w 6869529"/>
              <a:gd name="connsiteY1" fmla="*/ 0 h 4898126"/>
              <a:gd name="connsiteX2" fmla="*/ 6869430 w 6869529"/>
              <a:gd name="connsiteY2" fmla="*/ 4090754 h 4898126"/>
              <a:gd name="connsiteX3" fmla="*/ 2244548 w 6869529"/>
              <a:gd name="connsiteY3" fmla="*/ 4082018 h 4898126"/>
              <a:gd name="connsiteX4" fmla="*/ 2259079 w 6869529"/>
              <a:gd name="connsiteY4" fmla="*/ 4898126 h 4898126"/>
              <a:gd name="connsiteX5" fmla="*/ 0 w 6869529"/>
              <a:gd name="connsiteY5" fmla="*/ 4859338 h 4898126"/>
              <a:gd name="connsiteX6" fmla="*/ 0 w 6869529"/>
              <a:gd name="connsiteY6" fmla="*/ 0 h 4898126"/>
              <a:gd name="connsiteX0" fmla="*/ 0 w 6869529"/>
              <a:gd name="connsiteY0" fmla="*/ 0 h 4907822"/>
              <a:gd name="connsiteX1" fmla="*/ 6835775 w 6869529"/>
              <a:gd name="connsiteY1" fmla="*/ 0 h 4907822"/>
              <a:gd name="connsiteX2" fmla="*/ 6869430 w 6869529"/>
              <a:gd name="connsiteY2" fmla="*/ 4090754 h 4907822"/>
              <a:gd name="connsiteX3" fmla="*/ 2244548 w 6869529"/>
              <a:gd name="connsiteY3" fmla="*/ 4082018 h 4907822"/>
              <a:gd name="connsiteX4" fmla="*/ 2245312 w 6869529"/>
              <a:gd name="connsiteY4" fmla="*/ 4907822 h 4907822"/>
              <a:gd name="connsiteX5" fmla="*/ 0 w 6869529"/>
              <a:gd name="connsiteY5" fmla="*/ 4859338 h 4907822"/>
              <a:gd name="connsiteX6" fmla="*/ 0 w 6869529"/>
              <a:gd name="connsiteY6" fmla="*/ 0 h 4907822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883040"/>
              <a:gd name="connsiteX1" fmla="*/ 6835775 w 6869529"/>
              <a:gd name="connsiteY1" fmla="*/ 0 h 4883040"/>
              <a:gd name="connsiteX2" fmla="*/ 6869430 w 6869529"/>
              <a:gd name="connsiteY2" fmla="*/ 4090754 h 4883040"/>
              <a:gd name="connsiteX3" fmla="*/ 2244548 w 6869529"/>
              <a:gd name="connsiteY3" fmla="*/ 4082018 h 4883040"/>
              <a:gd name="connsiteX4" fmla="*/ 2245312 w 6869529"/>
              <a:gd name="connsiteY4" fmla="*/ 4883040 h 4883040"/>
              <a:gd name="connsiteX5" fmla="*/ 0 w 6869529"/>
              <a:gd name="connsiteY5" fmla="*/ 4859338 h 4883040"/>
              <a:gd name="connsiteX6" fmla="*/ 0 w 6869529"/>
              <a:gd name="connsiteY6" fmla="*/ 0 h 4883040"/>
              <a:gd name="connsiteX0" fmla="*/ 0 w 6869529"/>
              <a:gd name="connsiteY0" fmla="*/ 0 h 4871547"/>
              <a:gd name="connsiteX1" fmla="*/ 6835775 w 6869529"/>
              <a:gd name="connsiteY1" fmla="*/ 0 h 4871547"/>
              <a:gd name="connsiteX2" fmla="*/ 6869430 w 6869529"/>
              <a:gd name="connsiteY2" fmla="*/ 4090754 h 4871547"/>
              <a:gd name="connsiteX3" fmla="*/ 2244548 w 6869529"/>
              <a:gd name="connsiteY3" fmla="*/ 4082018 h 4871547"/>
              <a:gd name="connsiteX4" fmla="*/ 2245312 w 6869529"/>
              <a:gd name="connsiteY4" fmla="*/ 4871547 h 4871547"/>
              <a:gd name="connsiteX5" fmla="*/ 0 w 6869529"/>
              <a:gd name="connsiteY5" fmla="*/ 4859338 h 4871547"/>
              <a:gd name="connsiteX6" fmla="*/ 0 w 6869529"/>
              <a:gd name="connsiteY6" fmla="*/ 0 h 4871547"/>
              <a:gd name="connsiteX0" fmla="*/ 0 w 6869529"/>
              <a:gd name="connsiteY0" fmla="*/ 0 h 4859338"/>
              <a:gd name="connsiteX1" fmla="*/ 6835775 w 6869529"/>
              <a:gd name="connsiteY1" fmla="*/ 0 h 4859338"/>
              <a:gd name="connsiteX2" fmla="*/ 6869430 w 6869529"/>
              <a:gd name="connsiteY2" fmla="*/ 4090754 h 4859338"/>
              <a:gd name="connsiteX3" fmla="*/ 2244548 w 6869529"/>
              <a:gd name="connsiteY3" fmla="*/ 4082018 h 4859338"/>
              <a:gd name="connsiteX4" fmla="*/ 2241233 w 6869529"/>
              <a:gd name="connsiteY4" fmla="*/ 4842815 h 4859338"/>
              <a:gd name="connsiteX5" fmla="*/ 0 w 6869529"/>
              <a:gd name="connsiteY5" fmla="*/ 4859338 h 4859338"/>
              <a:gd name="connsiteX6" fmla="*/ 0 w 6869529"/>
              <a:gd name="connsiteY6" fmla="*/ 0 h 4859338"/>
              <a:gd name="connsiteX0" fmla="*/ 0 w 6869529"/>
              <a:gd name="connsiteY0" fmla="*/ 0 h 4877294"/>
              <a:gd name="connsiteX1" fmla="*/ 6835775 w 6869529"/>
              <a:gd name="connsiteY1" fmla="*/ 0 h 4877294"/>
              <a:gd name="connsiteX2" fmla="*/ 6869430 w 6869529"/>
              <a:gd name="connsiteY2" fmla="*/ 4090754 h 4877294"/>
              <a:gd name="connsiteX3" fmla="*/ 2244548 w 6869529"/>
              <a:gd name="connsiteY3" fmla="*/ 4082018 h 4877294"/>
              <a:gd name="connsiteX4" fmla="*/ 2237154 w 6869529"/>
              <a:gd name="connsiteY4" fmla="*/ 4877294 h 4877294"/>
              <a:gd name="connsiteX5" fmla="*/ 0 w 6869529"/>
              <a:gd name="connsiteY5" fmla="*/ 4859338 h 4877294"/>
              <a:gd name="connsiteX6" fmla="*/ 0 w 6869529"/>
              <a:gd name="connsiteY6" fmla="*/ 0 h 4877294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44548 w 6869529"/>
              <a:gd name="connsiteY3" fmla="*/ 4082018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56786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0865 w 6869529"/>
              <a:gd name="connsiteY3" fmla="*/ 4087764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30301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30"/>
              <a:gd name="connsiteY0" fmla="*/ 0 h 4860055"/>
              <a:gd name="connsiteX1" fmla="*/ 6835775 w 6869530"/>
              <a:gd name="connsiteY1" fmla="*/ 0 h 4860055"/>
              <a:gd name="connsiteX2" fmla="*/ 6869431 w 6869530"/>
              <a:gd name="connsiteY2" fmla="*/ 4073515 h 4860055"/>
              <a:gd name="connsiteX3" fmla="*/ 2264944 w 6869530"/>
              <a:gd name="connsiteY3" fmla="*/ 4030301 h 4860055"/>
              <a:gd name="connsiteX4" fmla="*/ 2261629 w 6869530"/>
              <a:gd name="connsiteY4" fmla="*/ 4860055 h 4860055"/>
              <a:gd name="connsiteX5" fmla="*/ 0 w 6869530"/>
              <a:gd name="connsiteY5" fmla="*/ 4859338 h 4860055"/>
              <a:gd name="connsiteX6" fmla="*/ 0 w 6869530"/>
              <a:gd name="connsiteY6" fmla="*/ 0 h 4860055"/>
              <a:gd name="connsiteX0" fmla="*/ 0 w 6873601"/>
              <a:gd name="connsiteY0" fmla="*/ 0 h 4860055"/>
              <a:gd name="connsiteX1" fmla="*/ 6835775 w 6873601"/>
              <a:gd name="connsiteY1" fmla="*/ 0 h 4860055"/>
              <a:gd name="connsiteX2" fmla="*/ 6873511 w 6873601"/>
              <a:gd name="connsiteY2" fmla="*/ 4062022 h 4860055"/>
              <a:gd name="connsiteX3" fmla="*/ 2264944 w 6873601"/>
              <a:gd name="connsiteY3" fmla="*/ 4030301 h 4860055"/>
              <a:gd name="connsiteX4" fmla="*/ 2261629 w 6873601"/>
              <a:gd name="connsiteY4" fmla="*/ 4860055 h 4860055"/>
              <a:gd name="connsiteX5" fmla="*/ 0 w 6873601"/>
              <a:gd name="connsiteY5" fmla="*/ 4859338 h 4860055"/>
              <a:gd name="connsiteX6" fmla="*/ 0 w 6873601"/>
              <a:gd name="connsiteY6" fmla="*/ 0 h 4860055"/>
              <a:gd name="connsiteX0" fmla="*/ 0 w 6877673"/>
              <a:gd name="connsiteY0" fmla="*/ 0 h 4860055"/>
              <a:gd name="connsiteX1" fmla="*/ 6835775 w 6877673"/>
              <a:gd name="connsiteY1" fmla="*/ 0 h 4860055"/>
              <a:gd name="connsiteX2" fmla="*/ 6877591 w 6877673"/>
              <a:gd name="connsiteY2" fmla="*/ 4085007 h 4860055"/>
              <a:gd name="connsiteX3" fmla="*/ 2264944 w 6877673"/>
              <a:gd name="connsiteY3" fmla="*/ 4030301 h 4860055"/>
              <a:gd name="connsiteX4" fmla="*/ 2261629 w 6877673"/>
              <a:gd name="connsiteY4" fmla="*/ 4860055 h 4860055"/>
              <a:gd name="connsiteX5" fmla="*/ 0 w 6877673"/>
              <a:gd name="connsiteY5" fmla="*/ 4859338 h 4860055"/>
              <a:gd name="connsiteX6" fmla="*/ 0 w 6877673"/>
              <a:gd name="connsiteY6" fmla="*/ 0 h 4860055"/>
              <a:gd name="connsiteX0" fmla="*/ 0 w 6881745"/>
              <a:gd name="connsiteY0" fmla="*/ 0 h 4860055"/>
              <a:gd name="connsiteX1" fmla="*/ 6835775 w 6881745"/>
              <a:gd name="connsiteY1" fmla="*/ 0 h 4860055"/>
              <a:gd name="connsiteX2" fmla="*/ 6881670 w 6881745"/>
              <a:gd name="connsiteY2" fmla="*/ 4079260 h 4860055"/>
              <a:gd name="connsiteX3" fmla="*/ 2264944 w 6881745"/>
              <a:gd name="connsiteY3" fmla="*/ 4030301 h 4860055"/>
              <a:gd name="connsiteX4" fmla="*/ 2261629 w 6881745"/>
              <a:gd name="connsiteY4" fmla="*/ 4860055 h 4860055"/>
              <a:gd name="connsiteX5" fmla="*/ 0 w 6881745"/>
              <a:gd name="connsiteY5" fmla="*/ 4859338 h 4860055"/>
              <a:gd name="connsiteX6" fmla="*/ 0 w 6881745"/>
              <a:gd name="connsiteY6" fmla="*/ 0 h 4860055"/>
              <a:gd name="connsiteX0" fmla="*/ 0 w 6869531"/>
              <a:gd name="connsiteY0" fmla="*/ 0 h 4860055"/>
              <a:gd name="connsiteX1" fmla="*/ 6835775 w 6869531"/>
              <a:gd name="connsiteY1" fmla="*/ 0 h 4860055"/>
              <a:gd name="connsiteX2" fmla="*/ 6869432 w 6869531"/>
              <a:gd name="connsiteY2" fmla="*/ 4050527 h 4860055"/>
              <a:gd name="connsiteX3" fmla="*/ 2264944 w 6869531"/>
              <a:gd name="connsiteY3" fmla="*/ 4030301 h 4860055"/>
              <a:gd name="connsiteX4" fmla="*/ 2261629 w 6869531"/>
              <a:gd name="connsiteY4" fmla="*/ 4860055 h 4860055"/>
              <a:gd name="connsiteX5" fmla="*/ 0 w 6869531"/>
              <a:gd name="connsiteY5" fmla="*/ 4859338 h 4860055"/>
              <a:gd name="connsiteX6" fmla="*/ 0 w 6869531"/>
              <a:gd name="connsiteY6" fmla="*/ 0 h 4860055"/>
              <a:gd name="connsiteX0" fmla="*/ 0 w 6855816"/>
              <a:gd name="connsiteY0" fmla="*/ 0 h 4860055"/>
              <a:gd name="connsiteX1" fmla="*/ 6835775 w 6855816"/>
              <a:gd name="connsiteY1" fmla="*/ 0 h 4860055"/>
              <a:gd name="connsiteX2" fmla="*/ 6855665 w 6855816"/>
              <a:gd name="connsiteY2" fmla="*/ 4089315 h 4860055"/>
              <a:gd name="connsiteX3" fmla="*/ 2264944 w 6855816"/>
              <a:gd name="connsiteY3" fmla="*/ 4030301 h 4860055"/>
              <a:gd name="connsiteX4" fmla="*/ 2261629 w 6855816"/>
              <a:gd name="connsiteY4" fmla="*/ 4860055 h 4860055"/>
              <a:gd name="connsiteX5" fmla="*/ 0 w 6855816"/>
              <a:gd name="connsiteY5" fmla="*/ 4859338 h 4860055"/>
              <a:gd name="connsiteX6" fmla="*/ 0 w 6855816"/>
              <a:gd name="connsiteY6" fmla="*/ 0 h 4860055"/>
              <a:gd name="connsiteX0" fmla="*/ 0 w 6855817"/>
              <a:gd name="connsiteY0" fmla="*/ 0 h 4860055"/>
              <a:gd name="connsiteX1" fmla="*/ 6835775 w 6855817"/>
              <a:gd name="connsiteY1" fmla="*/ 0 h 4860055"/>
              <a:gd name="connsiteX2" fmla="*/ 6855666 w 6855817"/>
              <a:gd name="connsiteY2" fmla="*/ 4079618 h 4860055"/>
              <a:gd name="connsiteX3" fmla="*/ 2264944 w 6855817"/>
              <a:gd name="connsiteY3" fmla="*/ 4030301 h 4860055"/>
              <a:gd name="connsiteX4" fmla="*/ 2261629 w 6855817"/>
              <a:gd name="connsiteY4" fmla="*/ 4860055 h 4860055"/>
              <a:gd name="connsiteX5" fmla="*/ 0 w 6855817"/>
              <a:gd name="connsiteY5" fmla="*/ 4859338 h 4860055"/>
              <a:gd name="connsiteX6" fmla="*/ 0 w 6855817"/>
              <a:gd name="connsiteY6" fmla="*/ 0 h 4860055"/>
              <a:gd name="connsiteX0" fmla="*/ 0 w 6883275"/>
              <a:gd name="connsiteY0" fmla="*/ 0 h 4860055"/>
              <a:gd name="connsiteX1" fmla="*/ 6835775 w 6883275"/>
              <a:gd name="connsiteY1" fmla="*/ 0 h 4860055"/>
              <a:gd name="connsiteX2" fmla="*/ 6883202 w 6883275"/>
              <a:gd name="connsiteY2" fmla="*/ 4050527 h 4860055"/>
              <a:gd name="connsiteX3" fmla="*/ 2264944 w 6883275"/>
              <a:gd name="connsiteY3" fmla="*/ 4030301 h 4860055"/>
              <a:gd name="connsiteX4" fmla="*/ 2261629 w 6883275"/>
              <a:gd name="connsiteY4" fmla="*/ 4860055 h 4860055"/>
              <a:gd name="connsiteX5" fmla="*/ 0 w 6883275"/>
              <a:gd name="connsiteY5" fmla="*/ 4859338 h 4860055"/>
              <a:gd name="connsiteX6" fmla="*/ 0 w 6883275"/>
              <a:gd name="connsiteY6" fmla="*/ 0 h 4860055"/>
              <a:gd name="connsiteX0" fmla="*/ 0 w 6848989"/>
              <a:gd name="connsiteY0" fmla="*/ 0 h 4860055"/>
              <a:gd name="connsiteX1" fmla="*/ 6835775 w 6848989"/>
              <a:gd name="connsiteY1" fmla="*/ 0 h 4860055"/>
              <a:gd name="connsiteX2" fmla="*/ 6848783 w 6848989"/>
              <a:gd name="connsiteY2" fmla="*/ 4069921 h 4860055"/>
              <a:gd name="connsiteX3" fmla="*/ 2264944 w 6848989"/>
              <a:gd name="connsiteY3" fmla="*/ 4030301 h 4860055"/>
              <a:gd name="connsiteX4" fmla="*/ 2261629 w 6848989"/>
              <a:gd name="connsiteY4" fmla="*/ 4860055 h 4860055"/>
              <a:gd name="connsiteX5" fmla="*/ 0 w 6848989"/>
              <a:gd name="connsiteY5" fmla="*/ 4859338 h 4860055"/>
              <a:gd name="connsiteX6" fmla="*/ 0 w 6848989"/>
              <a:gd name="connsiteY6" fmla="*/ 0 h 4860055"/>
              <a:gd name="connsiteX0" fmla="*/ 0 w 6855818"/>
              <a:gd name="connsiteY0" fmla="*/ 0 h 4860055"/>
              <a:gd name="connsiteX1" fmla="*/ 6835775 w 6855818"/>
              <a:gd name="connsiteY1" fmla="*/ 0 h 4860055"/>
              <a:gd name="connsiteX2" fmla="*/ 6855667 w 6855818"/>
              <a:gd name="connsiteY2" fmla="*/ 4040830 h 4860055"/>
              <a:gd name="connsiteX3" fmla="*/ 2264944 w 6855818"/>
              <a:gd name="connsiteY3" fmla="*/ 4030301 h 4860055"/>
              <a:gd name="connsiteX4" fmla="*/ 2261629 w 6855818"/>
              <a:gd name="connsiteY4" fmla="*/ 4860055 h 4860055"/>
              <a:gd name="connsiteX5" fmla="*/ 0 w 6855818"/>
              <a:gd name="connsiteY5" fmla="*/ 4859338 h 4860055"/>
              <a:gd name="connsiteX6" fmla="*/ 0 w 6855818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261629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40666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0015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47874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35775"/>
              <a:gd name="connsiteY0" fmla="*/ 0 h 4860055"/>
              <a:gd name="connsiteX1" fmla="*/ 6835775 w 6835775"/>
              <a:gd name="connsiteY1" fmla="*/ 0 h 4860055"/>
              <a:gd name="connsiteX2" fmla="*/ 5663990 w 6835775"/>
              <a:gd name="connsiteY2" fmla="*/ 4085937 h 4860055"/>
              <a:gd name="connsiteX3" fmla="*/ 2326134 w 6835775"/>
              <a:gd name="connsiteY3" fmla="*/ 4049279 h 4860055"/>
              <a:gd name="connsiteX4" fmla="*/ 2323582 w 6835775"/>
              <a:gd name="connsiteY4" fmla="*/ 4860055 h 4860055"/>
              <a:gd name="connsiteX5" fmla="*/ 0 w 6835775"/>
              <a:gd name="connsiteY5" fmla="*/ 4859338 h 4860055"/>
              <a:gd name="connsiteX6" fmla="*/ 0 w 6835775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722787"/>
              <a:gd name="connsiteY0" fmla="*/ 0 h 4860055"/>
              <a:gd name="connsiteX1" fmla="*/ 5722787 w 5722787"/>
              <a:gd name="connsiteY1" fmla="*/ 0 h 4860055"/>
              <a:gd name="connsiteX2" fmla="*/ 5663990 w 5722787"/>
              <a:gd name="connsiteY2" fmla="*/ 4085937 h 4860055"/>
              <a:gd name="connsiteX3" fmla="*/ 2326134 w 5722787"/>
              <a:gd name="connsiteY3" fmla="*/ 4049279 h 4860055"/>
              <a:gd name="connsiteX4" fmla="*/ 2323582 w 5722787"/>
              <a:gd name="connsiteY4" fmla="*/ 4860055 h 4860055"/>
              <a:gd name="connsiteX5" fmla="*/ 0 w 5722787"/>
              <a:gd name="connsiteY5" fmla="*/ 4859338 h 4860055"/>
              <a:gd name="connsiteX6" fmla="*/ 0 w 5722787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63990 w 5667138"/>
              <a:gd name="connsiteY2" fmla="*/ 4085937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26890 w 5667138"/>
              <a:gd name="connsiteY2" fmla="*/ 4073249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73249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32253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32253 w 5639289"/>
              <a:gd name="connsiteY3" fmla="*/ 4049279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26134 w 5639289"/>
              <a:gd name="connsiteY3" fmla="*/ 4032538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51473"/>
              <a:gd name="connsiteY0" fmla="*/ 0 h 4860055"/>
              <a:gd name="connsiteX1" fmla="*/ 5620764 w 5651473"/>
              <a:gd name="connsiteY1" fmla="*/ 0 h 4860055"/>
              <a:gd name="connsiteX2" fmla="*/ 5651366 w 5651473"/>
              <a:gd name="connsiteY2" fmla="*/ 4048139 h 4860055"/>
              <a:gd name="connsiteX3" fmla="*/ 2326134 w 5651473"/>
              <a:gd name="connsiteY3" fmla="*/ 4032538 h 4860055"/>
              <a:gd name="connsiteX4" fmla="*/ 2323582 w 5651473"/>
              <a:gd name="connsiteY4" fmla="*/ 4860055 h 4860055"/>
              <a:gd name="connsiteX5" fmla="*/ 0 w 5651473"/>
              <a:gd name="connsiteY5" fmla="*/ 4859338 h 4860055"/>
              <a:gd name="connsiteX6" fmla="*/ 0 w 5651473"/>
              <a:gd name="connsiteY6" fmla="*/ 0 h 4860055"/>
              <a:gd name="connsiteX0" fmla="*/ 0 w 5627215"/>
              <a:gd name="connsiteY0" fmla="*/ 0 h 4860055"/>
              <a:gd name="connsiteX1" fmla="*/ 5620764 w 5627215"/>
              <a:gd name="connsiteY1" fmla="*/ 0 h 4860055"/>
              <a:gd name="connsiteX2" fmla="*/ 5626891 w 5627215"/>
              <a:gd name="connsiteY2" fmla="*/ 4048139 h 4860055"/>
              <a:gd name="connsiteX3" fmla="*/ 2326134 w 5627215"/>
              <a:gd name="connsiteY3" fmla="*/ 4032538 h 4860055"/>
              <a:gd name="connsiteX4" fmla="*/ 2323582 w 5627215"/>
              <a:gd name="connsiteY4" fmla="*/ 4860055 h 4860055"/>
              <a:gd name="connsiteX5" fmla="*/ 0 w 5627215"/>
              <a:gd name="connsiteY5" fmla="*/ 4859338 h 4860055"/>
              <a:gd name="connsiteX6" fmla="*/ 0 w 5627215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4 w 5627552"/>
              <a:gd name="connsiteY3" fmla="*/ 4032538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33018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5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34079"/>
              <a:gd name="connsiteY0" fmla="*/ 0 h 4860055"/>
              <a:gd name="connsiteX1" fmla="*/ 5626884 w 5634079"/>
              <a:gd name="connsiteY1" fmla="*/ 16741 h 4860055"/>
              <a:gd name="connsiteX2" fmla="*/ 5633775 w 5634079"/>
              <a:gd name="connsiteY2" fmla="*/ 4048139 h 4860055"/>
              <a:gd name="connsiteX3" fmla="*/ 2326135 w 5634079"/>
              <a:gd name="connsiteY3" fmla="*/ 4041955 h 4860055"/>
              <a:gd name="connsiteX4" fmla="*/ 2323582 w 5634079"/>
              <a:gd name="connsiteY4" fmla="*/ 4860055 h 4860055"/>
              <a:gd name="connsiteX5" fmla="*/ 0 w 5634079"/>
              <a:gd name="connsiteY5" fmla="*/ 4859338 h 4860055"/>
              <a:gd name="connsiteX6" fmla="*/ 0 w 5634079"/>
              <a:gd name="connsiteY6" fmla="*/ 0 h 4860055"/>
              <a:gd name="connsiteX0" fmla="*/ 0 w 5634436"/>
              <a:gd name="connsiteY0" fmla="*/ 2093 h 4862148"/>
              <a:gd name="connsiteX1" fmla="*/ 5633768 w 5634436"/>
              <a:gd name="connsiteY1" fmla="*/ 0 h 4862148"/>
              <a:gd name="connsiteX2" fmla="*/ 5633775 w 5634436"/>
              <a:gd name="connsiteY2" fmla="*/ 4050232 h 4862148"/>
              <a:gd name="connsiteX3" fmla="*/ 2326135 w 5634436"/>
              <a:gd name="connsiteY3" fmla="*/ 4044048 h 4862148"/>
              <a:gd name="connsiteX4" fmla="*/ 2323582 w 5634436"/>
              <a:gd name="connsiteY4" fmla="*/ 4862148 h 4862148"/>
              <a:gd name="connsiteX5" fmla="*/ 0 w 5634436"/>
              <a:gd name="connsiteY5" fmla="*/ 4861431 h 4862148"/>
              <a:gd name="connsiteX6" fmla="*/ 0 w 5634436"/>
              <a:gd name="connsiteY6" fmla="*/ 2093 h 4862148"/>
              <a:gd name="connsiteX0" fmla="*/ 0 w 5647740"/>
              <a:gd name="connsiteY0" fmla="*/ 2093 h 4862148"/>
              <a:gd name="connsiteX1" fmla="*/ 5633768 w 5647740"/>
              <a:gd name="connsiteY1" fmla="*/ 0 h 4862148"/>
              <a:gd name="connsiteX2" fmla="*/ 5647542 w 5647740"/>
              <a:gd name="connsiteY2" fmla="*/ 4050232 h 4862148"/>
              <a:gd name="connsiteX3" fmla="*/ 2326135 w 5647740"/>
              <a:gd name="connsiteY3" fmla="*/ 4044048 h 4862148"/>
              <a:gd name="connsiteX4" fmla="*/ 2323582 w 5647740"/>
              <a:gd name="connsiteY4" fmla="*/ 4862148 h 4862148"/>
              <a:gd name="connsiteX5" fmla="*/ 0 w 5647740"/>
              <a:gd name="connsiteY5" fmla="*/ 4861431 h 4862148"/>
              <a:gd name="connsiteX6" fmla="*/ 0 w 5647740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54419"/>
              <a:gd name="connsiteY0" fmla="*/ 2093 h 4862148"/>
              <a:gd name="connsiteX1" fmla="*/ 5654419 w 5654419"/>
              <a:gd name="connsiteY1" fmla="*/ 0 h 4862148"/>
              <a:gd name="connsiteX2" fmla="*/ 5647542 w 5654419"/>
              <a:gd name="connsiteY2" fmla="*/ 4050232 h 4862148"/>
              <a:gd name="connsiteX3" fmla="*/ 2326135 w 5654419"/>
              <a:gd name="connsiteY3" fmla="*/ 4044048 h 4862148"/>
              <a:gd name="connsiteX4" fmla="*/ 2323582 w 5654419"/>
              <a:gd name="connsiteY4" fmla="*/ 4862148 h 4862148"/>
              <a:gd name="connsiteX5" fmla="*/ 0 w 5654419"/>
              <a:gd name="connsiteY5" fmla="*/ 4861431 h 4862148"/>
              <a:gd name="connsiteX6" fmla="*/ 0 w 5654419"/>
              <a:gd name="connsiteY6" fmla="*/ 2093 h 4862148"/>
              <a:gd name="connsiteX0" fmla="*/ 0 w 5647846"/>
              <a:gd name="connsiteY0" fmla="*/ 0 h 4860055"/>
              <a:gd name="connsiteX1" fmla="*/ 5640652 w 5647846"/>
              <a:gd name="connsiteY1" fmla="*/ 7323 h 4860055"/>
              <a:gd name="connsiteX2" fmla="*/ 5647542 w 5647846"/>
              <a:gd name="connsiteY2" fmla="*/ 4048139 h 4860055"/>
              <a:gd name="connsiteX3" fmla="*/ 2326135 w 5647846"/>
              <a:gd name="connsiteY3" fmla="*/ 4041955 h 4860055"/>
              <a:gd name="connsiteX4" fmla="*/ 2323582 w 5647846"/>
              <a:gd name="connsiteY4" fmla="*/ 4860055 h 4860055"/>
              <a:gd name="connsiteX5" fmla="*/ 0 w 5647846"/>
              <a:gd name="connsiteY5" fmla="*/ 4859338 h 4860055"/>
              <a:gd name="connsiteX6" fmla="*/ 0 w 5647846"/>
              <a:gd name="connsiteY6" fmla="*/ 0 h 486005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47542 w 5654419"/>
              <a:gd name="connsiteY2" fmla="*/ 4059649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33774 w 5654419"/>
              <a:gd name="connsiteY2" fmla="*/ 4050232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33774 w 5640651"/>
              <a:gd name="connsiteY2" fmla="*/ 4050232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26890 w 5640651"/>
              <a:gd name="connsiteY2" fmla="*/ 4031398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33768"/>
              <a:gd name="connsiteY0" fmla="*/ 11510 h 4871565"/>
              <a:gd name="connsiteX1" fmla="*/ 5633768 w 5633768"/>
              <a:gd name="connsiteY1" fmla="*/ 0 h 4871565"/>
              <a:gd name="connsiteX2" fmla="*/ 5626890 w 5633768"/>
              <a:gd name="connsiteY2" fmla="*/ 4031398 h 4871565"/>
              <a:gd name="connsiteX3" fmla="*/ 2326135 w 5633768"/>
              <a:gd name="connsiteY3" fmla="*/ 4053465 h 4871565"/>
              <a:gd name="connsiteX4" fmla="*/ 2323582 w 5633768"/>
              <a:gd name="connsiteY4" fmla="*/ 4871565 h 4871565"/>
              <a:gd name="connsiteX5" fmla="*/ 0 w 5633768"/>
              <a:gd name="connsiteY5" fmla="*/ 4870848 h 4871565"/>
              <a:gd name="connsiteX6" fmla="*/ 0 w 56337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31398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31398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13124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50232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35048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62325"/>
              <a:gd name="connsiteY0" fmla="*/ 11510 h 4871565"/>
              <a:gd name="connsiteX1" fmla="*/ 5662325 w 5662325"/>
              <a:gd name="connsiteY1" fmla="*/ 0 h 4871565"/>
              <a:gd name="connsiteX2" fmla="*/ 5635048 w 5662325"/>
              <a:gd name="connsiteY2" fmla="*/ 4050232 h 4871565"/>
              <a:gd name="connsiteX3" fmla="*/ 2326135 w 5662325"/>
              <a:gd name="connsiteY3" fmla="*/ 4053465 h 4871565"/>
              <a:gd name="connsiteX4" fmla="*/ 2323582 w 5662325"/>
              <a:gd name="connsiteY4" fmla="*/ 4871565 h 4871565"/>
              <a:gd name="connsiteX5" fmla="*/ 0 w 5662325"/>
              <a:gd name="connsiteY5" fmla="*/ 4870848 h 4871565"/>
              <a:gd name="connsiteX6" fmla="*/ 0 w 5662325"/>
              <a:gd name="connsiteY6" fmla="*/ 11510 h 4871565"/>
              <a:gd name="connsiteX0" fmla="*/ 0 w 5637850"/>
              <a:gd name="connsiteY0" fmla="*/ 351 h 4860406"/>
              <a:gd name="connsiteX1" fmla="*/ 5637850 w 5637850"/>
              <a:gd name="connsiteY1" fmla="*/ 0 h 4860406"/>
              <a:gd name="connsiteX2" fmla="*/ 5635048 w 5637850"/>
              <a:gd name="connsiteY2" fmla="*/ 4039073 h 4860406"/>
              <a:gd name="connsiteX3" fmla="*/ 2326135 w 5637850"/>
              <a:gd name="connsiteY3" fmla="*/ 4042306 h 4860406"/>
              <a:gd name="connsiteX4" fmla="*/ 2323582 w 5637850"/>
              <a:gd name="connsiteY4" fmla="*/ 4860406 h 4860406"/>
              <a:gd name="connsiteX5" fmla="*/ 0 w 5637850"/>
              <a:gd name="connsiteY5" fmla="*/ 4859689 h 4860406"/>
              <a:gd name="connsiteX6" fmla="*/ 0 w 5637850"/>
              <a:gd name="connsiteY6" fmla="*/ 351 h 4860406"/>
              <a:gd name="connsiteX0" fmla="*/ 0 w 5637850"/>
              <a:gd name="connsiteY0" fmla="*/ 351 h 4860406"/>
              <a:gd name="connsiteX1" fmla="*/ 5637850 w 5637850"/>
              <a:gd name="connsiteY1" fmla="*/ 0 h 4860406"/>
              <a:gd name="connsiteX2" fmla="*/ 5635048 w 5637850"/>
              <a:gd name="connsiteY2" fmla="*/ 4039073 h 4860406"/>
              <a:gd name="connsiteX3" fmla="*/ 3113661 w 5637850"/>
              <a:gd name="connsiteY3" fmla="*/ 4052245 h 4860406"/>
              <a:gd name="connsiteX4" fmla="*/ 2323582 w 5637850"/>
              <a:gd name="connsiteY4" fmla="*/ 4860406 h 4860406"/>
              <a:gd name="connsiteX5" fmla="*/ 0 w 5637850"/>
              <a:gd name="connsiteY5" fmla="*/ 4859689 h 4860406"/>
              <a:gd name="connsiteX6" fmla="*/ 0 w 5637850"/>
              <a:gd name="connsiteY6" fmla="*/ 351 h 4860406"/>
              <a:gd name="connsiteX0" fmla="*/ 0 w 5637850"/>
              <a:gd name="connsiteY0" fmla="*/ 351 h 4870346"/>
              <a:gd name="connsiteX1" fmla="*/ 5637850 w 5637850"/>
              <a:gd name="connsiteY1" fmla="*/ 0 h 4870346"/>
              <a:gd name="connsiteX2" fmla="*/ 5635048 w 5637850"/>
              <a:gd name="connsiteY2" fmla="*/ 4039073 h 4870346"/>
              <a:gd name="connsiteX3" fmla="*/ 3113661 w 5637850"/>
              <a:gd name="connsiteY3" fmla="*/ 4052245 h 4870346"/>
              <a:gd name="connsiteX4" fmla="*/ 3111108 w 5637850"/>
              <a:gd name="connsiteY4" fmla="*/ 4870346 h 4870346"/>
              <a:gd name="connsiteX5" fmla="*/ 0 w 5637850"/>
              <a:gd name="connsiteY5" fmla="*/ 4859689 h 4870346"/>
              <a:gd name="connsiteX6" fmla="*/ 0 w 5637850"/>
              <a:gd name="connsiteY6" fmla="*/ 351 h 4870346"/>
              <a:gd name="connsiteX0" fmla="*/ 0 w 5637850"/>
              <a:gd name="connsiteY0" fmla="*/ 351 h 4870346"/>
              <a:gd name="connsiteX1" fmla="*/ 5637850 w 5637850"/>
              <a:gd name="connsiteY1" fmla="*/ 0 h 4870346"/>
              <a:gd name="connsiteX2" fmla="*/ 5635048 w 5637850"/>
              <a:gd name="connsiteY2" fmla="*/ 4039073 h 4870346"/>
              <a:gd name="connsiteX3" fmla="*/ 3113661 w 5637850"/>
              <a:gd name="connsiteY3" fmla="*/ 4052245 h 4870346"/>
              <a:gd name="connsiteX4" fmla="*/ 3111108 w 5637850"/>
              <a:gd name="connsiteY4" fmla="*/ 4870346 h 4870346"/>
              <a:gd name="connsiteX5" fmla="*/ 20862 w 5637850"/>
              <a:gd name="connsiteY5" fmla="*/ 4839810 h 4870346"/>
              <a:gd name="connsiteX6" fmla="*/ 0 w 5637850"/>
              <a:gd name="connsiteY6" fmla="*/ 351 h 4870346"/>
              <a:gd name="connsiteX0" fmla="*/ 0 w 5616989"/>
              <a:gd name="connsiteY0" fmla="*/ 20229 h 4870346"/>
              <a:gd name="connsiteX1" fmla="*/ 5616989 w 5616989"/>
              <a:gd name="connsiteY1" fmla="*/ 0 h 4870346"/>
              <a:gd name="connsiteX2" fmla="*/ 5614187 w 5616989"/>
              <a:gd name="connsiteY2" fmla="*/ 4039073 h 4870346"/>
              <a:gd name="connsiteX3" fmla="*/ 3092800 w 5616989"/>
              <a:gd name="connsiteY3" fmla="*/ 4052245 h 4870346"/>
              <a:gd name="connsiteX4" fmla="*/ 3090247 w 5616989"/>
              <a:gd name="connsiteY4" fmla="*/ 4870346 h 4870346"/>
              <a:gd name="connsiteX5" fmla="*/ 1 w 5616989"/>
              <a:gd name="connsiteY5" fmla="*/ 4839810 h 4870346"/>
              <a:gd name="connsiteX6" fmla="*/ 0 w 5616989"/>
              <a:gd name="connsiteY6" fmla="*/ 20229 h 4870346"/>
              <a:gd name="connsiteX0" fmla="*/ 15645 w 5616988"/>
              <a:gd name="connsiteY0" fmla="*/ 10290 h 4870346"/>
              <a:gd name="connsiteX1" fmla="*/ 5616988 w 5616988"/>
              <a:gd name="connsiteY1" fmla="*/ 0 h 4870346"/>
              <a:gd name="connsiteX2" fmla="*/ 5614186 w 5616988"/>
              <a:gd name="connsiteY2" fmla="*/ 4039073 h 4870346"/>
              <a:gd name="connsiteX3" fmla="*/ 3092799 w 5616988"/>
              <a:gd name="connsiteY3" fmla="*/ 4052245 h 4870346"/>
              <a:gd name="connsiteX4" fmla="*/ 3090246 w 5616988"/>
              <a:gd name="connsiteY4" fmla="*/ 4870346 h 4870346"/>
              <a:gd name="connsiteX5" fmla="*/ 0 w 5616988"/>
              <a:gd name="connsiteY5" fmla="*/ 4839810 h 4870346"/>
              <a:gd name="connsiteX6" fmla="*/ 15645 w 5616988"/>
              <a:gd name="connsiteY6" fmla="*/ 10290 h 4870346"/>
              <a:gd name="connsiteX0" fmla="*/ 10429 w 5611772"/>
              <a:gd name="connsiteY0" fmla="*/ 10290 h 4870346"/>
              <a:gd name="connsiteX1" fmla="*/ 5611772 w 5611772"/>
              <a:gd name="connsiteY1" fmla="*/ 0 h 4870346"/>
              <a:gd name="connsiteX2" fmla="*/ 5608970 w 5611772"/>
              <a:gd name="connsiteY2" fmla="*/ 4039073 h 4870346"/>
              <a:gd name="connsiteX3" fmla="*/ 3087583 w 5611772"/>
              <a:gd name="connsiteY3" fmla="*/ 4052245 h 4870346"/>
              <a:gd name="connsiteX4" fmla="*/ 3085030 w 5611772"/>
              <a:gd name="connsiteY4" fmla="*/ 4870346 h 4870346"/>
              <a:gd name="connsiteX5" fmla="*/ 0 w 5611772"/>
              <a:gd name="connsiteY5" fmla="*/ 3975076 h 4870346"/>
              <a:gd name="connsiteX6" fmla="*/ 10429 w 5611772"/>
              <a:gd name="connsiteY6" fmla="*/ 10290 h 4870346"/>
              <a:gd name="connsiteX0" fmla="*/ 10429 w 5611772"/>
              <a:gd name="connsiteY0" fmla="*/ 10290 h 4492646"/>
              <a:gd name="connsiteX1" fmla="*/ 5611772 w 5611772"/>
              <a:gd name="connsiteY1" fmla="*/ 0 h 4492646"/>
              <a:gd name="connsiteX2" fmla="*/ 5608970 w 5611772"/>
              <a:gd name="connsiteY2" fmla="*/ 4039073 h 4492646"/>
              <a:gd name="connsiteX3" fmla="*/ 3087583 w 5611772"/>
              <a:gd name="connsiteY3" fmla="*/ 4052245 h 4492646"/>
              <a:gd name="connsiteX4" fmla="*/ 3105892 w 5611772"/>
              <a:gd name="connsiteY4" fmla="*/ 4492646 h 4492646"/>
              <a:gd name="connsiteX5" fmla="*/ 0 w 5611772"/>
              <a:gd name="connsiteY5" fmla="*/ 3975076 h 4492646"/>
              <a:gd name="connsiteX6" fmla="*/ 10429 w 5611772"/>
              <a:gd name="connsiteY6" fmla="*/ 10290 h 4492646"/>
              <a:gd name="connsiteX0" fmla="*/ 10429 w 5611772"/>
              <a:gd name="connsiteY0" fmla="*/ 10290 h 4492646"/>
              <a:gd name="connsiteX1" fmla="*/ 5611772 w 5611772"/>
              <a:gd name="connsiteY1" fmla="*/ 0 h 4492646"/>
              <a:gd name="connsiteX2" fmla="*/ 5608970 w 5611772"/>
              <a:gd name="connsiteY2" fmla="*/ 4039073 h 4492646"/>
              <a:gd name="connsiteX3" fmla="*/ 3087583 w 5611772"/>
              <a:gd name="connsiteY3" fmla="*/ 4052245 h 4492646"/>
              <a:gd name="connsiteX4" fmla="*/ 3105892 w 5611772"/>
              <a:gd name="connsiteY4" fmla="*/ 4492646 h 4492646"/>
              <a:gd name="connsiteX5" fmla="*/ 0 w 5611772"/>
              <a:gd name="connsiteY5" fmla="*/ 4491929 h 4492646"/>
              <a:gd name="connsiteX6" fmla="*/ 10429 w 5611772"/>
              <a:gd name="connsiteY6" fmla="*/ 10290 h 4492646"/>
              <a:gd name="connsiteX0" fmla="*/ 10429 w 5611772"/>
              <a:gd name="connsiteY0" fmla="*/ 10290 h 4492646"/>
              <a:gd name="connsiteX1" fmla="*/ 5611772 w 5611772"/>
              <a:gd name="connsiteY1" fmla="*/ 0 h 4492646"/>
              <a:gd name="connsiteX2" fmla="*/ 5608970 w 5611772"/>
              <a:gd name="connsiteY2" fmla="*/ 4039073 h 4492646"/>
              <a:gd name="connsiteX3" fmla="*/ 3108444 w 5611772"/>
              <a:gd name="connsiteY3" fmla="*/ 4022426 h 4492646"/>
              <a:gd name="connsiteX4" fmla="*/ 3105892 w 5611772"/>
              <a:gd name="connsiteY4" fmla="*/ 4492646 h 4492646"/>
              <a:gd name="connsiteX5" fmla="*/ 0 w 5611772"/>
              <a:gd name="connsiteY5" fmla="*/ 4491929 h 4492646"/>
              <a:gd name="connsiteX6" fmla="*/ 10429 w 5611772"/>
              <a:gd name="connsiteY6" fmla="*/ 10290 h 4492646"/>
              <a:gd name="connsiteX0" fmla="*/ 10429 w 5611772"/>
              <a:gd name="connsiteY0" fmla="*/ 10290 h 4491929"/>
              <a:gd name="connsiteX1" fmla="*/ 5611772 w 5611772"/>
              <a:gd name="connsiteY1" fmla="*/ 0 h 4491929"/>
              <a:gd name="connsiteX2" fmla="*/ 5608970 w 5611772"/>
              <a:gd name="connsiteY2" fmla="*/ 4039073 h 4491929"/>
              <a:gd name="connsiteX3" fmla="*/ 3108444 w 5611772"/>
              <a:gd name="connsiteY3" fmla="*/ 4022426 h 4491929"/>
              <a:gd name="connsiteX4" fmla="*/ 3298326 w 5611772"/>
              <a:gd name="connsiteY4" fmla="*/ 4442948 h 4491929"/>
              <a:gd name="connsiteX5" fmla="*/ 0 w 5611772"/>
              <a:gd name="connsiteY5" fmla="*/ 4491929 h 4491929"/>
              <a:gd name="connsiteX6" fmla="*/ 10429 w 5611772"/>
              <a:gd name="connsiteY6" fmla="*/ 10290 h 4491929"/>
              <a:gd name="connsiteX0" fmla="*/ 10429 w 5611772"/>
              <a:gd name="connsiteY0" fmla="*/ 10290 h 4491929"/>
              <a:gd name="connsiteX1" fmla="*/ 5611772 w 5611772"/>
              <a:gd name="connsiteY1" fmla="*/ 0 h 4491929"/>
              <a:gd name="connsiteX2" fmla="*/ 5608970 w 5611772"/>
              <a:gd name="connsiteY2" fmla="*/ 4039073 h 4491929"/>
              <a:gd name="connsiteX3" fmla="*/ 3306078 w 5611772"/>
              <a:gd name="connsiteY3" fmla="*/ 4002547 h 4491929"/>
              <a:gd name="connsiteX4" fmla="*/ 3298326 w 5611772"/>
              <a:gd name="connsiteY4" fmla="*/ 4442948 h 4491929"/>
              <a:gd name="connsiteX5" fmla="*/ 0 w 5611772"/>
              <a:gd name="connsiteY5" fmla="*/ 4491929 h 4491929"/>
              <a:gd name="connsiteX6" fmla="*/ 10429 w 5611772"/>
              <a:gd name="connsiteY6" fmla="*/ 10290 h 4491929"/>
              <a:gd name="connsiteX0" fmla="*/ 10429 w 5611772"/>
              <a:gd name="connsiteY0" fmla="*/ 10290 h 4442948"/>
              <a:gd name="connsiteX1" fmla="*/ 5611772 w 5611772"/>
              <a:gd name="connsiteY1" fmla="*/ 0 h 4442948"/>
              <a:gd name="connsiteX2" fmla="*/ 5608970 w 5611772"/>
              <a:gd name="connsiteY2" fmla="*/ 4039073 h 4442948"/>
              <a:gd name="connsiteX3" fmla="*/ 3306078 w 5611772"/>
              <a:gd name="connsiteY3" fmla="*/ 4002547 h 4442948"/>
              <a:gd name="connsiteX4" fmla="*/ 3298326 w 5611772"/>
              <a:gd name="connsiteY4" fmla="*/ 4442948 h 4442948"/>
              <a:gd name="connsiteX5" fmla="*/ 0 w 5611772"/>
              <a:gd name="connsiteY5" fmla="*/ 4442231 h 4442948"/>
              <a:gd name="connsiteX6" fmla="*/ 10429 w 5611772"/>
              <a:gd name="connsiteY6" fmla="*/ 10290 h 4442948"/>
              <a:gd name="connsiteX0" fmla="*/ 0 w 5622146"/>
              <a:gd name="connsiteY0" fmla="*/ 0 h 4472415"/>
              <a:gd name="connsiteX1" fmla="*/ 5622146 w 5622146"/>
              <a:gd name="connsiteY1" fmla="*/ 29467 h 4472415"/>
              <a:gd name="connsiteX2" fmla="*/ 5619344 w 5622146"/>
              <a:gd name="connsiteY2" fmla="*/ 4068540 h 4472415"/>
              <a:gd name="connsiteX3" fmla="*/ 3316452 w 5622146"/>
              <a:gd name="connsiteY3" fmla="*/ 4032014 h 4472415"/>
              <a:gd name="connsiteX4" fmla="*/ 3308700 w 5622146"/>
              <a:gd name="connsiteY4" fmla="*/ 4472415 h 4472415"/>
              <a:gd name="connsiteX5" fmla="*/ 10374 w 5622146"/>
              <a:gd name="connsiteY5" fmla="*/ 4471698 h 4472415"/>
              <a:gd name="connsiteX6" fmla="*/ 0 w 5622146"/>
              <a:gd name="connsiteY6" fmla="*/ 0 h 4472415"/>
              <a:gd name="connsiteX0" fmla="*/ 0 w 5622146"/>
              <a:gd name="connsiteY0" fmla="*/ 0 h 4472415"/>
              <a:gd name="connsiteX1" fmla="*/ 5622146 w 5622146"/>
              <a:gd name="connsiteY1" fmla="*/ 29467 h 4472415"/>
              <a:gd name="connsiteX2" fmla="*/ 5619344 w 5622146"/>
              <a:gd name="connsiteY2" fmla="*/ 4068540 h 4472415"/>
              <a:gd name="connsiteX3" fmla="*/ 3316452 w 5622146"/>
              <a:gd name="connsiteY3" fmla="*/ 4032014 h 4472415"/>
              <a:gd name="connsiteX4" fmla="*/ 3308700 w 5622146"/>
              <a:gd name="connsiteY4" fmla="*/ 4472415 h 4472415"/>
              <a:gd name="connsiteX5" fmla="*/ 5173 w 5622146"/>
              <a:gd name="connsiteY5" fmla="*/ 4451818 h 4472415"/>
              <a:gd name="connsiteX6" fmla="*/ 0 w 5622146"/>
              <a:gd name="connsiteY6" fmla="*/ 0 h 4472415"/>
              <a:gd name="connsiteX0" fmla="*/ 0 w 5622146"/>
              <a:gd name="connsiteY0" fmla="*/ 0 h 4472415"/>
              <a:gd name="connsiteX1" fmla="*/ 5622146 w 5622146"/>
              <a:gd name="connsiteY1" fmla="*/ 29467 h 4472415"/>
              <a:gd name="connsiteX2" fmla="*/ 5619344 w 5622146"/>
              <a:gd name="connsiteY2" fmla="*/ 4068540 h 4472415"/>
              <a:gd name="connsiteX3" fmla="*/ 3319790 w 5622146"/>
              <a:gd name="connsiteY3" fmla="*/ 3764093 h 4472415"/>
              <a:gd name="connsiteX4" fmla="*/ 3308700 w 5622146"/>
              <a:gd name="connsiteY4" fmla="*/ 4472415 h 4472415"/>
              <a:gd name="connsiteX5" fmla="*/ 5173 w 5622146"/>
              <a:gd name="connsiteY5" fmla="*/ 4451818 h 4472415"/>
              <a:gd name="connsiteX6" fmla="*/ 0 w 5622146"/>
              <a:gd name="connsiteY6" fmla="*/ 0 h 4472415"/>
              <a:gd name="connsiteX0" fmla="*/ 0 w 5622146"/>
              <a:gd name="connsiteY0" fmla="*/ 0 h 4459657"/>
              <a:gd name="connsiteX1" fmla="*/ 5622146 w 5622146"/>
              <a:gd name="connsiteY1" fmla="*/ 29467 h 4459657"/>
              <a:gd name="connsiteX2" fmla="*/ 5619344 w 5622146"/>
              <a:gd name="connsiteY2" fmla="*/ 4068540 h 4459657"/>
              <a:gd name="connsiteX3" fmla="*/ 3319790 w 5622146"/>
              <a:gd name="connsiteY3" fmla="*/ 3764093 h 4459657"/>
              <a:gd name="connsiteX4" fmla="*/ 3322052 w 5622146"/>
              <a:gd name="connsiteY4" fmla="*/ 4459657 h 4459657"/>
              <a:gd name="connsiteX5" fmla="*/ 5173 w 5622146"/>
              <a:gd name="connsiteY5" fmla="*/ 4451818 h 4459657"/>
              <a:gd name="connsiteX6" fmla="*/ 0 w 5622146"/>
              <a:gd name="connsiteY6" fmla="*/ 0 h 4459657"/>
              <a:gd name="connsiteX0" fmla="*/ 0 w 5622146"/>
              <a:gd name="connsiteY0" fmla="*/ 0 h 4466036"/>
              <a:gd name="connsiteX1" fmla="*/ 5622146 w 5622146"/>
              <a:gd name="connsiteY1" fmla="*/ 29467 h 4466036"/>
              <a:gd name="connsiteX2" fmla="*/ 5619344 w 5622146"/>
              <a:gd name="connsiteY2" fmla="*/ 4068540 h 4466036"/>
              <a:gd name="connsiteX3" fmla="*/ 3319790 w 5622146"/>
              <a:gd name="connsiteY3" fmla="*/ 3764093 h 4466036"/>
              <a:gd name="connsiteX4" fmla="*/ 3325390 w 5622146"/>
              <a:gd name="connsiteY4" fmla="*/ 4466036 h 4466036"/>
              <a:gd name="connsiteX5" fmla="*/ 5173 w 5622146"/>
              <a:gd name="connsiteY5" fmla="*/ 4451818 h 4466036"/>
              <a:gd name="connsiteX6" fmla="*/ 0 w 5622146"/>
              <a:gd name="connsiteY6" fmla="*/ 0 h 4466036"/>
              <a:gd name="connsiteX0" fmla="*/ 0 w 5622146"/>
              <a:gd name="connsiteY0" fmla="*/ 0 h 4466036"/>
              <a:gd name="connsiteX1" fmla="*/ 5622146 w 5622146"/>
              <a:gd name="connsiteY1" fmla="*/ 29467 h 4466036"/>
              <a:gd name="connsiteX2" fmla="*/ 5619344 w 5622146"/>
              <a:gd name="connsiteY2" fmla="*/ 3755966 h 4466036"/>
              <a:gd name="connsiteX3" fmla="*/ 3319790 w 5622146"/>
              <a:gd name="connsiteY3" fmla="*/ 3764093 h 4466036"/>
              <a:gd name="connsiteX4" fmla="*/ 3325390 w 5622146"/>
              <a:gd name="connsiteY4" fmla="*/ 4466036 h 4466036"/>
              <a:gd name="connsiteX5" fmla="*/ 5173 w 5622146"/>
              <a:gd name="connsiteY5" fmla="*/ 4451818 h 4466036"/>
              <a:gd name="connsiteX6" fmla="*/ 0 w 5622146"/>
              <a:gd name="connsiteY6" fmla="*/ 0 h 4466036"/>
              <a:gd name="connsiteX0" fmla="*/ 0 w 5622146"/>
              <a:gd name="connsiteY0" fmla="*/ 0 h 4459657"/>
              <a:gd name="connsiteX1" fmla="*/ 5622146 w 5622146"/>
              <a:gd name="connsiteY1" fmla="*/ 29467 h 4459657"/>
              <a:gd name="connsiteX2" fmla="*/ 5619344 w 5622146"/>
              <a:gd name="connsiteY2" fmla="*/ 3755966 h 4459657"/>
              <a:gd name="connsiteX3" fmla="*/ 3319790 w 5622146"/>
              <a:gd name="connsiteY3" fmla="*/ 3764093 h 4459657"/>
              <a:gd name="connsiteX4" fmla="*/ 3325390 w 5622146"/>
              <a:gd name="connsiteY4" fmla="*/ 4459657 h 4459657"/>
              <a:gd name="connsiteX5" fmla="*/ 5173 w 5622146"/>
              <a:gd name="connsiteY5" fmla="*/ 4451818 h 4459657"/>
              <a:gd name="connsiteX6" fmla="*/ 0 w 5622146"/>
              <a:gd name="connsiteY6" fmla="*/ 0 h 4459657"/>
              <a:gd name="connsiteX0" fmla="*/ 0 w 5622146"/>
              <a:gd name="connsiteY0" fmla="*/ 0 h 4459657"/>
              <a:gd name="connsiteX1" fmla="*/ 5622146 w 5622146"/>
              <a:gd name="connsiteY1" fmla="*/ 29467 h 4459657"/>
              <a:gd name="connsiteX2" fmla="*/ 5619344 w 5622146"/>
              <a:gd name="connsiteY2" fmla="*/ 3755966 h 4459657"/>
              <a:gd name="connsiteX3" fmla="*/ 3313114 w 5622146"/>
              <a:gd name="connsiteY3" fmla="*/ 3744956 h 4459657"/>
              <a:gd name="connsiteX4" fmla="*/ 3325390 w 5622146"/>
              <a:gd name="connsiteY4" fmla="*/ 4459657 h 4459657"/>
              <a:gd name="connsiteX5" fmla="*/ 5173 w 5622146"/>
              <a:gd name="connsiteY5" fmla="*/ 4451818 h 4459657"/>
              <a:gd name="connsiteX6" fmla="*/ 0 w 5622146"/>
              <a:gd name="connsiteY6" fmla="*/ 0 h 4459657"/>
              <a:gd name="connsiteX0" fmla="*/ 0 w 5622146"/>
              <a:gd name="connsiteY0" fmla="*/ 0 h 4472415"/>
              <a:gd name="connsiteX1" fmla="*/ 5622146 w 5622146"/>
              <a:gd name="connsiteY1" fmla="*/ 29467 h 4472415"/>
              <a:gd name="connsiteX2" fmla="*/ 5619344 w 5622146"/>
              <a:gd name="connsiteY2" fmla="*/ 3755966 h 4472415"/>
              <a:gd name="connsiteX3" fmla="*/ 3313114 w 5622146"/>
              <a:gd name="connsiteY3" fmla="*/ 3744956 h 4472415"/>
              <a:gd name="connsiteX4" fmla="*/ 3315376 w 5622146"/>
              <a:gd name="connsiteY4" fmla="*/ 4472415 h 4472415"/>
              <a:gd name="connsiteX5" fmla="*/ 5173 w 5622146"/>
              <a:gd name="connsiteY5" fmla="*/ 4451818 h 4472415"/>
              <a:gd name="connsiteX6" fmla="*/ 0 w 5622146"/>
              <a:gd name="connsiteY6" fmla="*/ 0 h 447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22146" h="4472415">
                <a:moveTo>
                  <a:pt x="0" y="0"/>
                </a:moveTo>
                <a:lnTo>
                  <a:pt x="5622146" y="29467"/>
                </a:lnTo>
                <a:cubicBezTo>
                  <a:pt x="5619852" y="1446012"/>
                  <a:pt x="5621638" y="2339421"/>
                  <a:pt x="5619344" y="3755966"/>
                </a:cubicBezTo>
                <a:lnTo>
                  <a:pt x="3313114" y="3744956"/>
                </a:lnTo>
                <a:cubicBezTo>
                  <a:pt x="3310820" y="3994338"/>
                  <a:pt x="3317670" y="4223033"/>
                  <a:pt x="3315376" y="4472415"/>
                </a:cubicBezTo>
                <a:lnTo>
                  <a:pt x="5173" y="4451818"/>
                </a:lnTo>
                <a:cubicBezTo>
                  <a:pt x="5173" y="2845291"/>
                  <a:pt x="0" y="1606527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 dirty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2911263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31092855-7AFA-C76D-D094-FA43ED2127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977" y="5753541"/>
            <a:ext cx="10488197" cy="785482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9E1DE11-8320-8C29-4D4D-7F26890D61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3753" y="3978617"/>
            <a:ext cx="5418879" cy="1486518"/>
          </a:xfrm>
          <a:prstGeom prst="rect">
            <a:avLst/>
          </a:prstGeom>
        </p:spPr>
      </p:pic>
      <p:sp>
        <p:nvSpPr>
          <p:cNvPr id="2" name="Symbol zastępczy obrazu 8">
            <a:extLst>
              <a:ext uri="{FF2B5EF4-FFF2-40B4-BE49-F238E27FC236}">
                <a16:creationId xmlns:a16="http://schemas.microsoft.com/office/drawing/2014/main" id="{6CFB06FB-47C0-AE2C-4EA1-CEEDFB8C01A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" y="-31523"/>
            <a:ext cx="11493737" cy="4784276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62707 w 6835775"/>
              <a:gd name="connsiteY3" fmla="*/ 4111191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111191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76475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76581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6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168826 w 6835775"/>
              <a:gd name="connsiteY3" fmla="*/ 4120805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58314 w 6835775"/>
              <a:gd name="connsiteY3" fmla="*/ 4130502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65198 w 6835775"/>
              <a:gd name="connsiteY3" fmla="*/ 4072319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65198 w 6842219"/>
              <a:gd name="connsiteY3" fmla="*/ 4072319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51966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44548 w 6842219"/>
              <a:gd name="connsiteY3" fmla="*/ 4082018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69529"/>
              <a:gd name="connsiteY0" fmla="*/ 0 h 4898126"/>
              <a:gd name="connsiteX1" fmla="*/ 6835775 w 6869529"/>
              <a:gd name="connsiteY1" fmla="*/ 0 h 4898126"/>
              <a:gd name="connsiteX2" fmla="*/ 6869430 w 6869529"/>
              <a:gd name="connsiteY2" fmla="*/ 4090754 h 4898126"/>
              <a:gd name="connsiteX3" fmla="*/ 2244548 w 6869529"/>
              <a:gd name="connsiteY3" fmla="*/ 4082018 h 4898126"/>
              <a:gd name="connsiteX4" fmla="*/ 2259079 w 6869529"/>
              <a:gd name="connsiteY4" fmla="*/ 4898126 h 4898126"/>
              <a:gd name="connsiteX5" fmla="*/ 0 w 6869529"/>
              <a:gd name="connsiteY5" fmla="*/ 4859338 h 4898126"/>
              <a:gd name="connsiteX6" fmla="*/ 0 w 6869529"/>
              <a:gd name="connsiteY6" fmla="*/ 0 h 4898126"/>
              <a:gd name="connsiteX0" fmla="*/ 0 w 6869529"/>
              <a:gd name="connsiteY0" fmla="*/ 0 h 4907822"/>
              <a:gd name="connsiteX1" fmla="*/ 6835775 w 6869529"/>
              <a:gd name="connsiteY1" fmla="*/ 0 h 4907822"/>
              <a:gd name="connsiteX2" fmla="*/ 6869430 w 6869529"/>
              <a:gd name="connsiteY2" fmla="*/ 4090754 h 4907822"/>
              <a:gd name="connsiteX3" fmla="*/ 2244548 w 6869529"/>
              <a:gd name="connsiteY3" fmla="*/ 4082018 h 4907822"/>
              <a:gd name="connsiteX4" fmla="*/ 2245312 w 6869529"/>
              <a:gd name="connsiteY4" fmla="*/ 4907822 h 4907822"/>
              <a:gd name="connsiteX5" fmla="*/ 0 w 6869529"/>
              <a:gd name="connsiteY5" fmla="*/ 4859338 h 4907822"/>
              <a:gd name="connsiteX6" fmla="*/ 0 w 6869529"/>
              <a:gd name="connsiteY6" fmla="*/ 0 h 4907822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883040"/>
              <a:gd name="connsiteX1" fmla="*/ 6835775 w 6869529"/>
              <a:gd name="connsiteY1" fmla="*/ 0 h 4883040"/>
              <a:gd name="connsiteX2" fmla="*/ 6869430 w 6869529"/>
              <a:gd name="connsiteY2" fmla="*/ 4090754 h 4883040"/>
              <a:gd name="connsiteX3" fmla="*/ 2244548 w 6869529"/>
              <a:gd name="connsiteY3" fmla="*/ 4082018 h 4883040"/>
              <a:gd name="connsiteX4" fmla="*/ 2245312 w 6869529"/>
              <a:gd name="connsiteY4" fmla="*/ 4883040 h 4883040"/>
              <a:gd name="connsiteX5" fmla="*/ 0 w 6869529"/>
              <a:gd name="connsiteY5" fmla="*/ 4859338 h 4883040"/>
              <a:gd name="connsiteX6" fmla="*/ 0 w 6869529"/>
              <a:gd name="connsiteY6" fmla="*/ 0 h 4883040"/>
              <a:gd name="connsiteX0" fmla="*/ 0 w 6869529"/>
              <a:gd name="connsiteY0" fmla="*/ 0 h 4871547"/>
              <a:gd name="connsiteX1" fmla="*/ 6835775 w 6869529"/>
              <a:gd name="connsiteY1" fmla="*/ 0 h 4871547"/>
              <a:gd name="connsiteX2" fmla="*/ 6869430 w 6869529"/>
              <a:gd name="connsiteY2" fmla="*/ 4090754 h 4871547"/>
              <a:gd name="connsiteX3" fmla="*/ 2244548 w 6869529"/>
              <a:gd name="connsiteY3" fmla="*/ 4082018 h 4871547"/>
              <a:gd name="connsiteX4" fmla="*/ 2245312 w 6869529"/>
              <a:gd name="connsiteY4" fmla="*/ 4871547 h 4871547"/>
              <a:gd name="connsiteX5" fmla="*/ 0 w 6869529"/>
              <a:gd name="connsiteY5" fmla="*/ 4859338 h 4871547"/>
              <a:gd name="connsiteX6" fmla="*/ 0 w 6869529"/>
              <a:gd name="connsiteY6" fmla="*/ 0 h 4871547"/>
              <a:gd name="connsiteX0" fmla="*/ 0 w 6869529"/>
              <a:gd name="connsiteY0" fmla="*/ 0 h 4859338"/>
              <a:gd name="connsiteX1" fmla="*/ 6835775 w 6869529"/>
              <a:gd name="connsiteY1" fmla="*/ 0 h 4859338"/>
              <a:gd name="connsiteX2" fmla="*/ 6869430 w 6869529"/>
              <a:gd name="connsiteY2" fmla="*/ 4090754 h 4859338"/>
              <a:gd name="connsiteX3" fmla="*/ 2244548 w 6869529"/>
              <a:gd name="connsiteY3" fmla="*/ 4082018 h 4859338"/>
              <a:gd name="connsiteX4" fmla="*/ 2241233 w 6869529"/>
              <a:gd name="connsiteY4" fmla="*/ 4842815 h 4859338"/>
              <a:gd name="connsiteX5" fmla="*/ 0 w 6869529"/>
              <a:gd name="connsiteY5" fmla="*/ 4859338 h 4859338"/>
              <a:gd name="connsiteX6" fmla="*/ 0 w 6869529"/>
              <a:gd name="connsiteY6" fmla="*/ 0 h 4859338"/>
              <a:gd name="connsiteX0" fmla="*/ 0 w 6869529"/>
              <a:gd name="connsiteY0" fmla="*/ 0 h 4877294"/>
              <a:gd name="connsiteX1" fmla="*/ 6835775 w 6869529"/>
              <a:gd name="connsiteY1" fmla="*/ 0 h 4877294"/>
              <a:gd name="connsiteX2" fmla="*/ 6869430 w 6869529"/>
              <a:gd name="connsiteY2" fmla="*/ 4090754 h 4877294"/>
              <a:gd name="connsiteX3" fmla="*/ 2244548 w 6869529"/>
              <a:gd name="connsiteY3" fmla="*/ 4082018 h 4877294"/>
              <a:gd name="connsiteX4" fmla="*/ 2237154 w 6869529"/>
              <a:gd name="connsiteY4" fmla="*/ 4877294 h 4877294"/>
              <a:gd name="connsiteX5" fmla="*/ 0 w 6869529"/>
              <a:gd name="connsiteY5" fmla="*/ 4859338 h 4877294"/>
              <a:gd name="connsiteX6" fmla="*/ 0 w 6869529"/>
              <a:gd name="connsiteY6" fmla="*/ 0 h 4877294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44548 w 6869529"/>
              <a:gd name="connsiteY3" fmla="*/ 4082018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56786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0865 w 6869529"/>
              <a:gd name="connsiteY3" fmla="*/ 4087764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30301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30"/>
              <a:gd name="connsiteY0" fmla="*/ 0 h 4860055"/>
              <a:gd name="connsiteX1" fmla="*/ 6835775 w 6869530"/>
              <a:gd name="connsiteY1" fmla="*/ 0 h 4860055"/>
              <a:gd name="connsiteX2" fmla="*/ 6869431 w 6869530"/>
              <a:gd name="connsiteY2" fmla="*/ 4073515 h 4860055"/>
              <a:gd name="connsiteX3" fmla="*/ 2264944 w 6869530"/>
              <a:gd name="connsiteY3" fmla="*/ 4030301 h 4860055"/>
              <a:gd name="connsiteX4" fmla="*/ 2261629 w 6869530"/>
              <a:gd name="connsiteY4" fmla="*/ 4860055 h 4860055"/>
              <a:gd name="connsiteX5" fmla="*/ 0 w 6869530"/>
              <a:gd name="connsiteY5" fmla="*/ 4859338 h 4860055"/>
              <a:gd name="connsiteX6" fmla="*/ 0 w 6869530"/>
              <a:gd name="connsiteY6" fmla="*/ 0 h 4860055"/>
              <a:gd name="connsiteX0" fmla="*/ 0 w 6873601"/>
              <a:gd name="connsiteY0" fmla="*/ 0 h 4860055"/>
              <a:gd name="connsiteX1" fmla="*/ 6835775 w 6873601"/>
              <a:gd name="connsiteY1" fmla="*/ 0 h 4860055"/>
              <a:gd name="connsiteX2" fmla="*/ 6873511 w 6873601"/>
              <a:gd name="connsiteY2" fmla="*/ 4062022 h 4860055"/>
              <a:gd name="connsiteX3" fmla="*/ 2264944 w 6873601"/>
              <a:gd name="connsiteY3" fmla="*/ 4030301 h 4860055"/>
              <a:gd name="connsiteX4" fmla="*/ 2261629 w 6873601"/>
              <a:gd name="connsiteY4" fmla="*/ 4860055 h 4860055"/>
              <a:gd name="connsiteX5" fmla="*/ 0 w 6873601"/>
              <a:gd name="connsiteY5" fmla="*/ 4859338 h 4860055"/>
              <a:gd name="connsiteX6" fmla="*/ 0 w 6873601"/>
              <a:gd name="connsiteY6" fmla="*/ 0 h 4860055"/>
              <a:gd name="connsiteX0" fmla="*/ 0 w 6877673"/>
              <a:gd name="connsiteY0" fmla="*/ 0 h 4860055"/>
              <a:gd name="connsiteX1" fmla="*/ 6835775 w 6877673"/>
              <a:gd name="connsiteY1" fmla="*/ 0 h 4860055"/>
              <a:gd name="connsiteX2" fmla="*/ 6877591 w 6877673"/>
              <a:gd name="connsiteY2" fmla="*/ 4085007 h 4860055"/>
              <a:gd name="connsiteX3" fmla="*/ 2264944 w 6877673"/>
              <a:gd name="connsiteY3" fmla="*/ 4030301 h 4860055"/>
              <a:gd name="connsiteX4" fmla="*/ 2261629 w 6877673"/>
              <a:gd name="connsiteY4" fmla="*/ 4860055 h 4860055"/>
              <a:gd name="connsiteX5" fmla="*/ 0 w 6877673"/>
              <a:gd name="connsiteY5" fmla="*/ 4859338 h 4860055"/>
              <a:gd name="connsiteX6" fmla="*/ 0 w 6877673"/>
              <a:gd name="connsiteY6" fmla="*/ 0 h 4860055"/>
              <a:gd name="connsiteX0" fmla="*/ 0 w 6881745"/>
              <a:gd name="connsiteY0" fmla="*/ 0 h 4860055"/>
              <a:gd name="connsiteX1" fmla="*/ 6835775 w 6881745"/>
              <a:gd name="connsiteY1" fmla="*/ 0 h 4860055"/>
              <a:gd name="connsiteX2" fmla="*/ 6881670 w 6881745"/>
              <a:gd name="connsiteY2" fmla="*/ 4079260 h 4860055"/>
              <a:gd name="connsiteX3" fmla="*/ 2264944 w 6881745"/>
              <a:gd name="connsiteY3" fmla="*/ 4030301 h 4860055"/>
              <a:gd name="connsiteX4" fmla="*/ 2261629 w 6881745"/>
              <a:gd name="connsiteY4" fmla="*/ 4860055 h 4860055"/>
              <a:gd name="connsiteX5" fmla="*/ 0 w 6881745"/>
              <a:gd name="connsiteY5" fmla="*/ 4859338 h 4860055"/>
              <a:gd name="connsiteX6" fmla="*/ 0 w 6881745"/>
              <a:gd name="connsiteY6" fmla="*/ 0 h 4860055"/>
              <a:gd name="connsiteX0" fmla="*/ 0 w 6869531"/>
              <a:gd name="connsiteY0" fmla="*/ 0 h 4860055"/>
              <a:gd name="connsiteX1" fmla="*/ 6835775 w 6869531"/>
              <a:gd name="connsiteY1" fmla="*/ 0 h 4860055"/>
              <a:gd name="connsiteX2" fmla="*/ 6869432 w 6869531"/>
              <a:gd name="connsiteY2" fmla="*/ 4050527 h 4860055"/>
              <a:gd name="connsiteX3" fmla="*/ 2264944 w 6869531"/>
              <a:gd name="connsiteY3" fmla="*/ 4030301 h 4860055"/>
              <a:gd name="connsiteX4" fmla="*/ 2261629 w 6869531"/>
              <a:gd name="connsiteY4" fmla="*/ 4860055 h 4860055"/>
              <a:gd name="connsiteX5" fmla="*/ 0 w 6869531"/>
              <a:gd name="connsiteY5" fmla="*/ 4859338 h 4860055"/>
              <a:gd name="connsiteX6" fmla="*/ 0 w 6869531"/>
              <a:gd name="connsiteY6" fmla="*/ 0 h 4860055"/>
              <a:gd name="connsiteX0" fmla="*/ 0 w 6855816"/>
              <a:gd name="connsiteY0" fmla="*/ 0 h 4860055"/>
              <a:gd name="connsiteX1" fmla="*/ 6835775 w 6855816"/>
              <a:gd name="connsiteY1" fmla="*/ 0 h 4860055"/>
              <a:gd name="connsiteX2" fmla="*/ 6855665 w 6855816"/>
              <a:gd name="connsiteY2" fmla="*/ 4089315 h 4860055"/>
              <a:gd name="connsiteX3" fmla="*/ 2264944 w 6855816"/>
              <a:gd name="connsiteY3" fmla="*/ 4030301 h 4860055"/>
              <a:gd name="connsiteX4" fmla="*/ 2261629 w 6855816"/>
              <a:gd name="connsiteY4" fmla="*/ 4860055 h 4860055"/>
              <a:gd name="connsiteX5" fmla="*/ 0 w 6855816"/>
              <a:gd name="connsiteY5" fmla="*/ 4859338 h 4860055"/>
              <a:gd name="connsiteX6" fmla="*/ 0 w 6855816"/>
              <a:gd name="connsiteY6" fmla="*/ 0 h 4860055"/>
              <a:gd name="connsiteX0" fmla="*/ 0 w 6855817"/>
              <a:gd name="connsiteY0" fmla="*/ 0 h 4860055"/>
              <a:gd name="connsiteX1" fmla="*/ 6835775 w 6855817"/>
              <a:gd name="connsiteY1" fmla="*/ 0 h 4860055"/>
              <a:gd name="connsiteX2" fmla="*/ 6855666 w 6855817"/>
              <a:gd name="connsiteY2" fmla="*/ 4079618 h 4860055"/>
              <a:gd name="connsiteX3" fmla="*/ 2264944 w 6855817"/>
              <a:gd name="connsiteY3" fmla="*/ 4030301 h 4860055"/>
              <a:gd name="connsiteX4" fmla="*/ 2261629 w 6855817"/>
              <a:gd name="connsiteY4" fmla="*/ 4860055 h 4860055"/>
              <a:gd name="connsiteX5" fmla="*/ 0 w 6855817"/>
              <a:gd name="connsiteY5" fmla="*/ 4859338 h 4860055"/>
              <a:gd name="connsiteX6" fmla="*/ 0 w 6855817"/>
              <a:gd name="connsiteY6" fmla="*/ 0 h 4860055"/>
              <a:gd name="connsiteX0" fmla="*/ 0 w 6883275"/>
              <a:gd name="connsiteY0" fmla="*/ 0 h 4860055"/>
              <a:gd name="connsiteX1" fmla="*/ 6835775 w 6883275"/>
              <a:gd name="connsiteY1" fmla="*/ 0 h 4860055"/>
              <a:gd name="connsiteX2" fmla="*/ 6883202 w 6883275"/>
              <a:gd name="connsiteY2" fmla="*/ 4050527 h 4860055"/>
              <a:gd name="connsiteX3" fmla="*/ 2264944 w 6883275"/>
              <a:gd name="connsiteY3" fmla="*/ 4030301 h 4860055"/>
              <a:gd name="connsiteX4" fmla="*/ 2261629 w 6883275"/>
              <a:gd name="connsiteY4" fmla="*/ 4860055 h 4860055"/>
              <a:gd name="connsiteX5" fmla="*/ 0 w 6883275"/>
              <a:gd name="connsiteY5" fmla="*/ 4859338 h 4860055"/>
              <a:gd name="connsiteX6" fmla="*/ 0 w 6883275"/>
              <a:gd name="connsiteY6" fmla="*/ 0 h 4860055"/>
              <a:gd name="connsiteX0" fmla="*/ 0 w 6848989"/>
              <a:gd name="connsiteY0" fmla="*/ 0 h 4860055"/>
              <a:gd name="connsiteX1" fmla="*/ 6835775 w 6848989"/>
              <a:gd name="connsiteY1" fmla="*/ 0 h 4860055"/>
              <a:gd name="connsiteX2" fmla="*/ 6848783 w 6848989"/>
              <a:gd name="connsiteY2" fmla="*/ 4069921 h 4860055"/>
              <a:gd name="connsiteX3" fmla="*/ 2264944 w 6848989"/>
              <a:gd name="connsiteY3" fmla="*/ 4030301 h 4860055"/>
              <a:gd name="connsiteX4" fmla="*/ 2261629 w 6848989"/>
              <a:gd name="connsiteY4" fmla="*/ 4860055 h 4860055"/>
              <a:gd name="connsiteX5" fmla="*/ 0 w 6848989"/>
              <a:gd name="connsiteY5" fmla="*/ 4859338 h 4860055"/>
              <a:gd name="connsiteX6" fmla="*/ 0 w 6848989"/>
              <a:gd name="connsiteY6" fmla="*/ 0 h 4860055"/>
              <a:gd name="connsiteX0" fmla="*/ 0 w 6855818"/>
              <a:gd name="connsiteY0" fmla="*/ 0 h 4860055"/>
              <a:gd name="connsiteX1" fmla="*/ 6835775 w 6855818"/>
              <a:gd name="connsiteY1" fmla="*/ 0 h 4860055"/>
              <a:gd name="connsiteX2" fmla="*/ 6855667 w 6855818"/>
              <a:gd name="connsiteY2" fmla="*/ 4040830 h 4860055"/>
              <a:gd name="connsiteX3" fmla="*/ 2264944 w 6855818"/>
              <a:gd name="connsiteY3" fmla="*/ 4030301 h 4860055"/>
              <a:gd name="connsiteX4" fmla="*/ 2261629 w 6855818"/>
              <a:gd name="connsiteY4" fmla="*/ 4860055 h 4860055"/>
              <a:gd name="connsiteX5" fmla="*/ 0 w 6855818"/>
              <a:gd name="connsiteY5" fmla="*/ 4859338 h 4860055"/>
              <a:gd name="connsiteX6" fmla="*/ 0 w 6855818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261629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40666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0015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47874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35775"/>
              <a:gd name="connsiteY0" fmla="*/ 0 h 4860055"/>
              <a:gd name="connsiteX1" fmla="*/ 6835775 w 6835775"/>
              <a:gd name="connsiteY1" fmla="*/ 0 h 4860055"/>
              <a:gd name="connsiteX2" fmla="*/ 5663990 w 6835775"/>
              <a:gd name="connsiteY2" fmla="*/ 4085937 h 4860055"/>
              <a:gd name="connsiteX3" fmla="*/ 2326134 w 6835775"/>
              <a:gd name="connsiteY3" fmla="*/ 4049279 h 4860055"/>
              <a:gd name="connsiteX4" fmla="*/ 2323582 w 6835775"/>
              <a:gd name="connsiteY4" fmla="*/ 4860055 h 4860055"/>
              <a:gd name="connsiteX5" fmla="*/ 0 w 6835775"/>
              <a:gd name="connsiteY5" fmla="*/ 4859338 h 4860055"/>
              <a:gd name="connsiteX6" fmla="*/ 0 w 6835775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722787"/>
              <a:gd name="connsiteY0" fmla="*/ 0 h 4860055"/>
              <a:gd name="connsiteX1" fmla="*/ 5722787 w 5722787"/>
              <a:gd name="connsiteY1" fmla="*/ 0 h 4860055"/>
              <a:gd name="connsiteX2" fmla="*/ 5663990 w 5722787"/>
              <a:gd name="connsiteY2" fmla="*/ 4085937 h 4860055"/>
              <a:gd name="connsiteX3" fmla="*/ 2326134 w 5722787"/>
              <a:gd name="connsiteY3" fmla="*/ 4049279 h 4860055"/>
              <a:gd name="connsiteX4" fmla="*/ 2323582 w 5722787"/>
              <a:gd name="connsiteY4" fmla="*/ 4860055 h 4860055"/>
              <a:gd name="connsiteX5" fmla="*/ 0 w 5722787"/>
              <a:gd name="connsiteY5" fmla="*/ 4859338 h 4860055"/>
              <a:gd name="connsiteX6" fmla="*/ 0 w 5722787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63990 w 5667138"/>
              <a:gd name="connsiteY2" fmla="*/ 4085937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26890 w 5667138"/>
              <a:gd name="connsiteY2" fmla="*/ 4073249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73249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32253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32253 w 5639289"/>
              <a:gd name="connsiteY3" fmla="*/ 4049279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26134 w 5639289"/>
              <a:gd name="connsiteY3" fmla="*/ 4032538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51473"/>
              <a:gd name="connsiteY0" fmla="*/ 0 h 4860055"/>
              <a:gd name="connsiteX1" fmla="*/ 5620764 w 5651473"/>
              <a:gd name="connsiteY1" fmla="*/ 0 h 4860055"/>
              <a:gd name="connsiteX2" fmla="*/ 5651366 w 5651473"/>
              <a:gd name="connsiteY2" fmla="*/ 4048139 h 4860055"/>
              <a:gd name="connsiteX3" fmla="*/ 2326134 w 5651473"/>
              <a:gd name="connsiteY3" fmla="*/ 4032538 h 4860055"/>
              <a:gd name="connsiteX4" fmla="*/ 2323582 w 5651473"/>
              <a:gd name="connsiteY4" fmla="*/ 4860055 h 4860055"/>
              <a:gd name="connsiteX5" fmla="*/ 0 w 5651473"/>
              <a:gd name="connsiteY5" fmla="*/ 4859338 h 4860055"/>
              <a:gd name="connsiteX6" fmla="*/ 0 w 5651473"/>
              <a:gd name="connsiteY6" fmla="*/ 0 h 4860055"/>
              <a:gd name="connsiteX0" fmla="*/ 0 w 5627215"/>
              <a:gd name="connsiteY0" fmla="*/ 0 h 4860055"/>
              <a:gd name="connsiteX1" fmla="*/ 5620764 w 5627215"/>
              <a:gd name="connsiteY1" fmla="*/ 0 h 4860055"/>
              <a:gd name="connsiteX2" fmla="*/ 5626891 w 5627215"/>
              <a:gd name="connsiteY2" fmla="*/ 4048139 h 4860055"/>
              <a:gd name="connsiteX3" fmla="*/ 2326134 w 5627215"/>
              <a:gd name="connsiteY3" fmla="*/ 4032538 h 4860055"/>
              <a:gd name="connsiteX4" fmla="*/ 2323582 w 5627215"/>
              <a:gd name="connsiteY4" fmla="*/ 4860055 h 4860055"/>
              <a:gd name="connsiteX5" fmla="*/ 0 w 5627215"/>
              <a:gd name="connsiteY5" fmla="*/ 4859338 h 4860055"/>
              <a:gd name="connsiteX6" fmla="*/ 0 w 5627215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4 w 5627552"/>
              <a:gd name="connsiteY3" fmla="*/ 4032538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33018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5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34079"/>
              <a:gd name="connsiteY0" fmla="*/ 0 h 4860055"/>
              <a:gd name="connsiteX1" fmla="*/ 5626884 w 5634079"/>
              <a:gd name="connsiteY1" fmla="*/ 16741 h 4860055"/>
              <a:gd name="connsiteX2" fmla="*/ 5633775 w 5634079"/>
              <a:gd name="connsiteY2" fmla="*/ 4048139 h 4860055"/>
              <a:gd name="connsiteX3" fmla="*/ 2326135 w 5634079"/>
              <a:gd name="connsiteY3" fmla="*/ 4041955 h 4860055"/>
              <a:gd name="connsiteX4" fmla="*/ 2323582 w 5634079"/>
              <a:gd name="connsiteY4" fmla="*/ 4860055 h 4860055"/>
              <a:gd name="connsiteX5" fmla="*/ 0 w 5634079"/>
              <a:gd name="connsiteY5" fmla="*/ 4859338 h 4860055"/>
              <a:gd name="connsiteX6" fmla="*/ 0 w 5634079"/>
              <a:gd name="connsiteY6" fmla="*/ 0 h 4860055"/>
              <a:gd name="connsiteX0" fmla="*/ 0 w 5634436"/>
              <a:gd name="connsiteY0" fmla="*/ 2093 h 4862148"/>
              <a:gd name="connsiteX1" fmla="*/ 5633768 w 5634436"/>
              <a:gd name="connsiteY1" fmla="*/ 0 h 4862148"/>
              <a:gd name="connsiteX2" fmla="*/ 5633775 w 5634436"/>
              <a:gd name="connsiteY2" fmla="*/ 4050232 h 4862148"/>
              <a:gd name="connsiteX3" fmla="*/ 2326135 w 5634436"/>
              <a:gd name="connsiteY3" fmla="*/ 4044048 h 4862148"/>
              <a:gd name="connsiteX4" fmla="*/ 2323582 w 5634436"/>
              <a:gd name="connsiteY4" fmla="*/ 4862148 h 4862148"/>
              <a:gd name="connsiteX5" fmla="*/ 0 w 5634436"/>
              <a:gd name="connsiteY5" fmla="*/ 4861431 h 4862148"/>
              <a:gd name="connsiteX6" fmla="*/ 0 w 5634436"/>
              <a:gd name="connsiteY6" fmla="*/ 2093 h 4862148"/>
              <a:gd name="connsiteX0" fmla="*/ 0 w 5647740"/>
              <a:gd name="connsiteY0" fmla="*/ 2093 h 4862148"/>
              <a:gd name="connsiteX1" fmla="*/ 5633768 w 5647740"/>
              <a:gd name="connsiteY1" fmla="*/ 0 h 4862148"/>
              <a:gd name="connsiteX2" fmla="*/ 5647542 w 5647740"/>
              <a:gd name="connsiteY2" fmla="*/ 4050232 h 4862148"/>
              <a:gd name="connsiteX3" fmla="*/ 2326135 w 5647740"/>
              <a:gd name="connsiteY3" fmla="*/ 4044048 h 4862148"/>
              <a:gd name="connsiteX4" fmla="*/ 2323582 w 5647740"/>
              <a:gd name="connsiteY4" fmla="*/ 4862148 h 4862148"/>
              <a:gd name="connsiteX5" fmla="*/ 0 w 5647740"/>
              <a:gd name="connsiteY5" fmla="*/ 4861431 h 4862148"/>
              <a:gd name="connsiteX6" fmla="*/ 0 w 5647740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54419"/>
              <a:gd name="connsiteY0" fmla="*/ 2093 h 4862148"/>
              <a:gd name="connsiteX1" fmla="*/ 5654419 w 5654419"/>
              <a:gd name="connsiteY1" fmla="*/ 0 h 4862148"/>
              <a:gd name="connsiteX2" fmla="*/ 5647542 w 5654419"/>
              <a:gd name="connsiteY2" fmla="*/ 4050232 h 4862148"/>
              <a:gd name="connsiteX3" fmla="*/ 2326135 w 5654419"/>
              <a:gd name="connsiteY3" fmla="*/ 4044048 h 4862148"/>
              <a:gd name="connsiteX4" fmla="*/ 2323582 w 5654419"/>
              <a:gd name="connsiteY4" fmla="*/ 4862148 h 4862148"/>
              <a:gd name="connsiteX5" fmla="*/ 0 w 5654419"/>
              <a:gd name="connsiteY5" fmla="*/ 4861431 h 4862148"/>
              <a:gd name="connsiteX6" fmla="*/ 0 w 5654419"/>
              <a:gd name="connsiteY6" fmla="*/ 2093 h 4862148"/>
              <a:gd name="connsiteX0" fmla="*/ 0 w 5647846"/>
              <a:gd name="connsiteY0" fmla="*/ 0 h 4860055"/>
              <a:gd name="connsiteX1" fmla="*/ 5640652 w 5647846"/>
              <a:gd name="connsiteY1" fmla="*/ 7323 h 4860055"/>
              <a:gd name="connsiteX2" fmla="*/ 5647542 w 5647846"/>
              <a:gd name="connsiteY2" fmla="*/ 4048139 h 4860055"/>
              <a:gd name="connsiteX3" fmla="*/ 2326135 w 5647846"/>
              <a:gd name="connsiteY3" fmla="*/ 4041955 h 4860055"/>
              <a:gd name="connsiteX4" fmla="*/ 2323582 w 5647846"/>
              <a:gd name="connsiteY4" fmla="*/ 4860055 h 4860055"/>
              <a:gd name="connsiteX5" fmla="*/ 0 w 5647846"/>
              <a:gd name="connsiteY5" fmla="*/ 4859338 h 4860055"/>
              <a:gd name="connsiteX6" fmla="*/ 0 w 5647846"/>
              <a:gd name="connsiteY6" fmla="*/ 0 h 486005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47542 w 5654419"/>
              <a:gd name="connsiteY2" fmla="*/ 4059649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33774 w 5654419"/>
              <a:gd name="connsiteY2" fmla="*/ 4050232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33774 w 5640651"/>
              <a:gd name="connsiteY2" fmla="*/ 4050232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26890 w 5640651"/>
              <a:gd name="connsiteY2" fmla="*/ 4031398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33768"/>
              <a:gd name="connsiteY0" fmla="*/ 11510 h 4871565"/>
              <a:gd name="connsiteX1" fmla="*/ 5633768 w 5633768"/>
              <a:gd name="connsiteY1" fmla="*/ 0 h 4871565"/>
              <a:gd name="connsiteX2" fmla="*/ 5626890 w 5633768"/>
              <a:gd name="connsiteY2" fmla="*/ 4031398 h 4871565"/>
              <a:gd name="connsiteX3" fmla="*/ 2326135 w 5633768"/>
              <a:gd name="connsiteY3" fmla="*/ 4053465 h 4871565"/>
              <a:gd name="connsiteX4" fmla="*/ 2323582 w 5633768"/>
              <a:gd name="connsiteY4" fmla="*/ 4871565 h 4871565"/>
              <a:gd name="connsiteX5" fmla="*/ 0 w 5633768"/>
              <a:gd name="connsiteY5" fmla="*/ 4870848 h 4871565"/>
              <a:gd name="connsiteX6" fmla="*/ 0 w 56337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31398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31398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13124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50232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35048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62325"/>
              <a:gd name="connsiteY0" fmla="*/ 11510 h 4871565"/>
              <a:gd name="connsiteX1" fmla="*/ 5662325 w 5662325"/>
              <a:gd name="connsiteY1" fmla="*/ 0 h 4871565"/>
              <a:gd name="connsiteX2" fmla="*/ 5635048 w 5662325"/>
              <a:gd name="connsiteY2" fmla="*/ 4050232 h 4871565"/>
              <a:gd name="connsiteX3" fmla="*/ 2326135 w 5662325"/>
              <a:gd name="connsiteY3" fmla="*/ 4053465 h 4871565"/>
              <a:gd name="connsiteX4" fmla="*/ 2323582 w 5662325"/>
              <a:gd name="connsiteY4" fmla="*/ 4871565 h 4871565"/>
              <a:gd name="connsiteX5" fmla="*/ 0 w 5662325"/>
              <a:gd name="connsiteY5" fmla="*/ 4870848 h 4871565"/>
              <a:gd name="connsiteX6" fmla="*/ 0 w 5662325"/>
              <a:gd name="connsiteY6" fmla="*/ 11510 h 4871565"/>
              <a:gd name="connsiteX0" fmla="*/ 0 w 5637850"/>
              <a:gd name="connsiteY0" fmla="*/ 351 h 4860406"/>
              <a:gd name="connsiteX1" fmla="*/ 5637850 w 5637850"/>
              <a:gd name="connsiteY1" fmla="*/ 0 h 4860406"/>
              <a:gd name="connsiteX2" fmla="*/ 5635048 w 5637850"/>
              <a:gd name="connsiteY2" fmla="*/ 4039073 h 4860406"/>
              <a:gd name="connsiteX3" fmla="*/ 2326135 w 5637850"/>
              <a:gd name="connsiteY3" fmla="*/ 4042306 h 4860406"/>
              <a:gd name="connsiteX4" fmla="*/ 2323582 w 5637850"/>
              <a:gd name="connsiteY4" fmla="*/ 4860406 h 4860406"/>
              <a:gd name="connsiteX5" fmla="*/ 0 w 5637850"/>
              <a:gd name="connsiteY5" fmla="*/ 4859689 h 4860406"/>
              <a:gd name="connsiteX6" fmla="*/ 0 w 5637850"/>
              <a:gd name="connsiteY6" fmla="*/ 351 h 4860406"/>
              <a:gd name="connsiteX0" fmla="*/ 0 w 5637850"/>
              <a:gd name="connsiteY0" fmla="*/ 351 h 4860406"/>
              <a:gd name="connsiteX1" fmla="*/ 5637850 w 5637850"/>
              <a:gd name="connsiteY1" fmla="*/ 0 h 4860406"/>
              <a:gd name="connsiteX2" fmla="*/ 5635048 w 5637850"/>
              <a:gd name="connsiteY2" fmla="*/ 4039073 h 4860406"/>
              <a:gd name="connsiteX3" fmla="*/ 3113661 w 5637850"/>
              <a:gd name="connsiteY3" fmla="*/ 4052245 h 4860406"/>
              <a:gd name="connsiteX4" fmla="*/ 2323582 w 5637850"/>
              <a:gd name="connsiteY4" fmla="*/ 4860406 h 4860406"/>
              <a:gd name="connsiteX5" fmla="*/ 0 w 5637850"/>
              <a:gd name="connsiteY5" fmla="*/ 4859689 h 4860406"/>
              <a:gd name="connsiteX6" fmla="*/ 0 w 5637850"/>
              <a:gd name="connsiteY6" fmla="*/ 351 h 4860406"/>
              <a:gd name="connsiteX0" fmla="*/ 0 w 5637850"/>
              <a:gd name="connsiteY0" fmla="*/ 351 h 4870346"/>
              <a:gd name="connsiteX1" fmla="*/ 5637850 w 5637850"/>
              <a:gd name="connsiteY1" fmla="*/ 0 h 4870346"/>
              <a:gd name="connsiteX2" fmla="*/ 5635048 w 5637850"/>
              <a:gd name="connsiteY2" fmla="*/ 4039073 h 4870346"/>
              <a:gd name="connsiteX3" fmla="*/ 3113661 w 5637850"/>
              <a:gd name="connsiteY3" fmla="*/ 4052245 h 4870346"/>
              <a:gd name="connsiteX4" fmla="*/ 3111108 w 5637850"/>
              <a:gd name="connsiteY4" fmla="*/ 4870346 h 4870346"/>
              <a:gd name="connsiteX5" fmla="*/ 0 w 5637850"/>
              <a:gd name="connsiteY5" fmla="*/ 4859689 h 4870346"/>
              <a:gd name="connsiteX6" fmla="*/ 0 w 5637850"/>
              <a:gd name="connsiteY6" fmla="*/ 351 h 4870346"/>
              <a:gd name="connsiteX0" fmla="*/ 0 w 5637850"/>
              <a:gd name="connsiteY0" fmla="*/ 351 h 4870346"/>
              <a:gd name="connsiteX1" fmla="*/ 5637850 w 5637850"/>
              <a:gd name="connsiteY1" fmla="*/ 0 h 4870346"/>
              <a:gd name="connsiteX2" fmla="*/ 5635048 w 5637850"/>
              <a:gd name="connsiteY2" fmla="*/ 4039073 h 4870346"/>
              <a:gd name="connsiteX3" fmla="*/ 3113661 w 5637850"/>
              <a:gd name="connsiteY3" fmla="*/ 4052245 h 4870346"/>
              <a:gd name="connsiteX4" fmla="*/ 3111108 w 5637850"/>
              <a:gd name="connsiteY4" fmla="*/ 4870346 h 4870346"/>
              <a:gd name="connsiteX5" fmla="*/ 20862 w 5637850"/>
              <a:gd name="connsiteY5" fmla="*/ 4839810 h 4870346"/>
              <a:gd name="connsiteX6" fmla="*/ 0 w 5637850"/>
              <a:gd name="connsiteY6" fmla="*/ 351 h 4870346"/>
              <a:gd name="connsiteX0" fmla="*/ 0 w 5616989"/>
              <a:gd name="connsiteY0" fmla="*/ 20229 h 4870346"/>
              <a:gd name="connsiteX1" fmla="*/ 5616989 w 5616989"/>
              <a:gd name="connsiteY1" fmla="*/ 0 h 4870346"/>
              <a:gd name="connsiteX2" fmla="*/ 5614187 w 5616989"/>
              <a:gd name="connsiteY2" fmla="*/ 4039073 h 4870346"/>
              <a:gd name="connsiteX3" fmla="*/ 3092800 w 5616989"/>
              <a:gd name="connsiteY3" fmla="*/ 4052245 h 4870346"/>
              <a:gd name="connsiteX4" fmla="*/ 3090247 w 5616989"/>
              <a:gd name="connsiteY4" fmla="*/ 4870346 h 4870346"/>
              <a:gd name="connsiteX5" fmla="*/ 1 w 5616989"/>
              <a:gd name="connsiteY5" fmla="*/ 4839810 h 4870346"/>
              <a:gd name="connsiteX6" fmla="*/ 0 w 5616989"/>
              <a:gd name="connsiteY6" fmla="*/ 20229 h 4870346"/>
              <a:gd name="connsiteX0" fmla="*/ 15645 w 5616988"/>
              <a:gd name="connsiteY0" fmla="*/ 10290 h 4870346"/>
              <a:gd name="connsiteX1" fmla="*/ 5616988 w 5616988"/>
              <a:gd name="connsiteY1" fmla="*/ 0 h 4870346"/>
              <a:gd name="connsiteX2" fmla="*/ 5614186 w 5616988"/>
              <a:gd name="connsiteY2" fmla="*/ 4039073 h 4870346"/>
              <a:gd name="connsiteX3" fmla="*/ 3092799 w 5616988"/>
              <a:gd name="connsiteY3" fmla="*/ 4052245 h 4870346"/>
              <a:gd name="connsiteX4" fmla="*/ 3090246 w 5616988"/>
              <a:gd name="connsiteY4" fmla="*/ 4870346 h 4870346"/>
              <a:gd name="connsiteX5" fmla="*/ 0 w 5616988"/>
              <a:gd name="connsiteY5" fmla="*/ 4839810 h 4870346"/>
              <a:gd name="connsiteX6" fmla="*/ 15645 w 5616988"/>
              <a:gd name="connsiteY6" fmla="*/ 10290 h 4870346"/>
              <a:gd name="connsiteX0" fmla="*/ 10429 w 5611772"/>
              <a:gd name="connsiteY0" fmla="*/ 10290 h 4870346"/>
              <a:gd name="connsiteX1" fmla="*/ 5611772 w 5611772"/>
              <a:gd name="connsiteY1" fmla="*/ 0 h 4870346"/>
              <a:gd name="connsiteX2" fmla="*/ 5608970 w 5611772"/>
              <a:gd name="connsiteY2" fmla="*/ 4039073 h 4870346"/>
              <a:gd name="connsiteX3" fmla="*/ 3087583 w 5611772"/>
              <a:gd name="connsiteY3" fmla="*/ 4052245 h 4870346"/>
              <a:gd name="connsiteX4" fmla="*/ 3085030 w 5611772"/>
              <a:gd name="connsiteY4" fmla="*/ 4870346 h 4870346"/>
              <a:gd name="connsiteX5" fmla="*/ 0 w 5611772"/>
              <a:gd name="connsiteY5" fmla="*/ 3975076 h 4870346"/>
              <a:gd name="connsiteX6" fmla="*/ 10429 w 5611772"/>
              <a:gd name="connsiteY6" fmla="*/ 10290 h 4870346"/>
              <a:gd name="connsiteX0" fmla="*/ 10429 w 5611772"/>
              <a:gd name="connsiteY0" fmla="*/ 10290 h 4492646"/>
              <a:gd name="connsiteX1" fmla="*/ 5611772 w 5611772"/>
              <a:gd name="connsiteY1" fmla="*/ 0 h 4492646"/>
              <a:gd name="connsiteX2" fmla="*/ 5608970 w 5611772"/>
              <a:gd name="connsiteY2" fmla="*/ 4039073 h 4492646"/>
              <a:gd name="connsiteX3" fmla="*/ 3087583 w 5611772"/>
              <a:gd name="connsiteY3" fmla="*/ 4052245 h 4492646"/>
              <a:gd name="connsiteX4" fmla="*/ 3105892 w 5611772"/>
              <a:gd name="connsiteY4" fmla="*/ 4492646 h 4492646"/>
              <a:gd name="connsiteX5" fmla="*/ 0 w 5611772"/>
              <a:gd name="connsiteY5" fmla="*/ 3975076 h 4492646"/>
              <a:gd name="connsiteX6" fmla="*/ 10429 w 5611772"/>
              <a:gd name="connsiteY6" fmla="*/ 10290 h 4492646"/>
              <a:gd name="connsiteX0" fmla="*/ 10429 w 5611772"/>
              <a:gd name="connsiteY0" fmla="*/ 10290 h 4492646"/>
              <a:gd name="connsiteX1" fmla="*/ 5611772 w 5611772"/>
              <a:gd name="connsiteY1" fmla="*/ 0 h 4492646"/>
              <a:gd name="connsiteX2" fmla="*/ 5608970 w 5611772"/>
              <a:gd name="connsiteY2" fmla="*/ 4039073 h 4492646"/>
              <a:gd name="connsiteX3" fmla="*/ 3087583 w 5611772"/>
              <a:gd name="connsiteY3" fmla="*/ 4052245 h 4492646"/>
              <a:gd name="connsiteX4" fmla="*/ 3105892 w 5611772"/>
              <a:gd name="connsiteY4" fmla="*/ 4492646 h 4492646"/>
              <a:gd name="connsiteX5" fmla="*/ 0 w 5611772"/>
              <a:gd name="connsiteY5" fmla="*/ 4491929 h 4492646"/>
              <a:gd name="connsiteX6" fmla="*/ 10429 w 5611772"/>
              <a:gd name="connsiteY6" fmla="*/ 10290 h 4492646"/>
              <a:gd name="connsiteX0" fmla="*/ 10429 w 5611772"/>
              <a:gd name="connsiteY0" fmla="*/ 10290 h 4492646"/>
              <a:gd name="connsiteX1" fmla="*/ 5611772 w 5611772"/>
              <a:gd name="connsiteY1" fmla="*/ 0 h 4492646"/>
              <a:gd name="connsiteX2" fmla="*/ 5608970 w 5611772"/>
              <a:gd name="connsiteY2" fmla="*/ 4039073 h 4492646"/>
              <a:gd name="connsiteX3" fmla="*/ 3108444 w 5611772"/>
              <a:gd name="connsiteY3" fmla="*/ 4022426 h 4492646"/>
              <a:gd name="connsiteX4" fmla="*/ 3105892 w 5611772"/>
              <a:gd name="connsiteY4" fmla="*/ 4492646 h 4492646"/>
              <a:gd name="connsiteX5" fmla="*/ 0 w 5611772"/>
              <a:gd name="connsiteY5" fmla="*/ 4491929 h 4492646"/>
              <a:gd name="connsiteX6" fmla="*/ 10429 w 5611772"/>
              <a:gd name="connsiteY6" fmla="*/ 10290 h 4492646"/>
              <a:gd name="connsiteX0" fmla="*/ 10429 w 5611772"/>
              <a:gd name="connsiteY0" fmla="*/ 10290 h 4491929"/>
              <a:gd name="connsiteX1" fmla="*/ 5611772 w 5611772"/>
              <a:gd name="connsiteY1" fmla="*/ 0 h 4491929"/>
              <a:gd name="connsiteX2" fmla="*/ 5608970 w 5611772"/>
              <a:gd name="connsiteY2" fmla="*/ 4039073 h 4491929"/>
              <a:gd name="connsiteX3" fmla="*/ 3108444 w 5611772"/>
              <a:gd name="connsiteY3" fmla="*/ 4022426 h 4491929"/>
              <a:gd name="connsiteX4" fmla="*/ 3298326 w 5611772"/>
              <a:gd name="connsiteY4" fmla="*/ 4442948 h 4491929"/>
              <a:gd name="connsiteX5" fmla="*/ 0 w 5611772"/>
              <a:gd name="connsiteY5" fmla="*/ 4491929 h 4491929"/>
              <a:gd name="connsiteX6" fmla="*/ 10429 w 5611772"/>
              <a:gd name="connsiteY6" fmla="*/ 10290 h 4491929"/>
              <a:gd name="connsiteX0" fmla="*/ 10429 w 5611772"/>
              <a:gd name="connsiteY0" fmla="*/ 10290 h 4491929"/>
              <a:gd name="connsiteX1" fmla="*/ 5611772 w 5611772"/>
              <a:gd name="connsiteY1" fmla="*/ 0 h 4491929"/>
              <a:gd name="connsiteX2" fmla="*/ 5608970 w 5611772"/>
              <a:gd name="connsiteY2" fmla="*/ 4039073 h 4491929"/>
              <a:gd name="connsiteX3" fmla="*/ 3306078 w 5611772"/>
              <a:gd name="connsiteY3" fmla="*/ 4002547 h 4491929"/>
              <a:gd name="connsiteX4" fmla="*/ 3298326 w 5611772"/>
              <a:gd name="connsiteY4" fmla="*/ 4442948 h 4491929"/>
              <a:gd name="connsiteX5" fmla="*/ 0 w 5611772"/>
              <a:gd name="connsiteY5" fmla="*/ 4491929 h 4491929"/>
              <a:gd name="connsiteX6" fmla="*/ 10429 w 5611772"/>
              <a:gd name="connsiteY6" fmla="*/ 10290 h 4491929"/>
              <a:gd name="connsiteX0" fmla="*/ 10429 w 5611772"/>
              <a:gd name="connsiteY0" fmla="*/ 10290 h 4442948"/>
              <a:gd name="connsiteX1" fmla="*/ 5611772 w 5611772"/>
              <a:gd name="connsiteY1" fmla="*/ 0 h 4442948"/>
              <a:gd name="connsiteX2" fmla="*/ 5608970 w 5611772"/>
              <a:gd name="connsiteY2" fmla="*/ 4039073 h 4442948"/>
              <a:gd name="connsiteX3" fmla="*/ 3306078 w 5611772"/>
              <a:gd name="connsiteY3" fmla="*/ 4002547 h 4442948"/>
              <a:gd name="connsiteX4" fmla="*/ 3298326 w 5611772"/>
              <a:gd name="connsiteY4" fmla="*/ 4442948 h 4442948"/>
              <a:gd name="connsiteX5" fmla="*/ 0 w 5611772"/>
              <a:gd name="connsiteY5" fmla="*/ 4442231 h 4442948"/>
              <a:gd name="connsiteX6" fmla="*/ 10429 w 5611772"/>
              <a:gd name="connsiteY6" fmla="*/ 10290 h 4442948"/>
              <a:gd name="connsiteX0" fmla="*/ 0 w 5622146"/>
              <a:gd name="connsiteY0" fmla="*/ 0 h 4472415"/>
              <a:gd name="connsiteX1" fmla="*/ 5622146 w 5622146"/>
              <a:gd name="connsiteY1" fmla="*/ 29467 h 4472415"/>
              <a:gd name="connsiteX2" fmla="*/ 5619344 w 5622146"/>
              <a:gd name="connsiteY2" fmla="*/ 4068540 h 4472415"/>
              <a:gd name="connsiteX3" fmla="*/ 3316452 w 5622146"/>
              <a:gd name="connsiteY3" fmla="*/ 4032014 h 4472415"/>
              <a:gd name="connsiteX4" fmla="*/ 3308700 w 5622146"/>
              <a:gd name="connsiteY4" fmla="*/ 4472415 h 4472415"/>
              <a:gd name="connsiteX5" fmla="*/ 10374 w 5622146"/>
              <a:gd name="connsiteY5" fmla="*/ 4471698 h 4472415"/>
              <a:gd name="connsiteX6" fmla="*/ 0 w 5622146"/>
              <a:gd name="connsiteY6" fmla="*/ 0 h 4472415"/>
              <a:gd name="connsiteX0" fmla="*/ 0 w 5622146"/>
              <a:gd name="connsiteY0" fmla="*/ 0 h 4472415"/>
              <a:gd name="connsiteX1" fmla="*/ 5622146 w 5622146"/>
              <a:gd name="connsiteY1" fmla="*/ 29467 h 4472415"/>
              <a:gd name="connsiteX2" fmla="*/ 5619344 w 5622146"/>
              <a:gd name="connsiteY2" fmla="*/ 4068540 h 4472415"/>
              <a:gd name="connsiteX3" fmla="*/ 3316452 w 5622146"/>
              <a:gd name="connsiteY3" fmla="*/ 4032014 h 4472415"/>
              <a:gd name="connsiteX4" fmla="*/ 3308700 w 5622146"/>
              <a:gd name="connsiteY4" fmla="*/ 4472415 h 4472415"/>
              <a:gd name="connsiteX5" fmla="*/ 5173 w 5622146"/>
              <a:gd name="connsiteY5" fmla="*/ 4451818 h 4472415"/>
              <a:gd name="connsiteX6" fmla="*/ 0 w 5622146"/>
              <a:gd name="connsiteY6" fmla="*/ 0 h 4472415"/>
              <a:gd name="connsiteX0" fmla="*/ 0 w 5622146"/>
              <a:gd name="connsiteY0" fmla="*/ 0 h 4472415"/>
              <a:gd name="connsiteX1" fmla="*/ 5622146 w 5622146"/>
              <a:gd name="connsiteY1" fmla="*/ 29467 h 4472415"/>
              <a:gd name="connsiteX2" fmla="*/ 5619344 w 5622146"/>
              <a:gd name="connsiteY2" fmla="*/ 4068540 h 4472415"/>
              <a:gd name="connsiteX3" fmla="*/ 3319790 w 5622146"/>
              <a:gd name="connsiteY3" fmla="*/ 3764093 h 4472415"/>
              <a:gd name="connsiteX4" fmla="*/ 3308700 w 5622146"/>
              <a:gd name="connsiteY4" fmla="*/ 4472415 h 4472415"/>
              <a:gd name="connsiteX5" fmla="*/ 5173 w 5622146"/>
              <a:gd name="connsiteY5" fmla="*/ 4451818 h 4472415"/>
              <a:gd name="connsiteX6" fmla="*/ 0 w 5622146"/>
              <a:gd name="connsiteY6" fmla="*/ 0 h 4472415"/>
              <a:gd name="connsiteX0" fmla="*/ 0 w 5622146"/>
              <a:gd name="connsiteY0" fmla="*/ 0 h 4459657"/>
              <a:gd name="connsiteX1" fmla="*/ 5622146 w 5622146"/>
              <a:gd name="connsiteY1" fmla="*/ 29467 h 4459657"/>
              <a:gd name="connsiteX2" fmla="*/ 5619344 w 5622146"/>
              <a:gd name="connsiteY2" fmla="*/ 4068540 h 4459657"/>
              <a:gd name="connsiteX3" fmla="*/ 3319790 w 5622146"/>
              <a:gd name="connsiteY3" fmla="*/ 3764093 h 4459657"/>
              <a:gd name="connsiteX4" fmla="*/ 3322052 w 5622146"/>
              <a:gd name="connsiteY4" fmla="*/ 4459657 h 4459657"/>
              <a:gd name="connsiteX5" fmla="*/ 5173 w 5622146"/>
              <a:gd name="connsiteY5" fmla="*/ 4451818 h 4459657"/>
              <a:gd name="connsiteX6" fmla="*/ 0 w 5622146"/>
              <a:gd name="connsiteY6" fmla="*/ 0 h 4459657"/>
              <a:gd name="connsiteX0" fmla="*/ 0 w 5622146"/>
              <a:gd name="connsiteY0" fmla="*/ 0 h 4466036"/>
              <a:gd name="connsiteX1" fmla="*/ 5622146 w 5622146"/>
              <a:gd name="connsiteY1" fmla="*/ 29467 h 4466036"/>
              <a:gd name="connsiteX2" fmla="*/ 5619344 w 5622146"/>
              <a:gd name="connsiteY2" fmla="*/ 4068540 h 4466036"/>
              <a:gd name="connsiteX3" fmla="*/ 3319790 w 5622146"/>
              <a:gd name="connsiteY3" fmla="*/ 3764093 h 4466036"/>
              <a:gd name="connsiteX4" fmla="*/ 3325390 w 5622146"/>
              <a:gd name="connsiteY4" fmla="*/ 4466036 h 4466036"/>
              <a:gd name="connsiteX5" fmla="*/ 5173 w 5622146"/>
              <a:gd name="connsiteY5" fmla="*/ 4451818 h 4466036"/>
              <a:gd name="connsiteX6" fmla="*/ 0 w 5622146"/>
              <a:gd name="connsiteY6" fmla="*/ 0 h 4466036"/>
              <a:gd name="connsiteX0" fmla="*/ 0 w 5622146"/>
              <a:gd name="connsiteY0" fmla="*/ 0 h 4466036"/>
              <a:gd name="connsiteX1" fmla="*/ 5622146 w 5622146"/>
              <a:gd name="connsiteY1" fmla="*/ 29467 h 4466036"/>
              <a:gd name="connsiteX2" fmla="*/ 5619344 w 5622146"/>
              <a:gd name="connsiteY2" fmla="*/ 3755966 h 4466036"/>
              <a:gd name="connsiteX3" fmla="*/ 3319790 w 5622146"/>
              <a:gd name="connsiteY3" fmla="*/ 3764093 h 4466036"/>
              <a:gd name="connsiteX4" fmla="*/ 3325390 w 5622146"/>
              <a:gd name="connsiteY4" fmla="*/ 4466036 h 4466036"/>
              <a:gd name="connsiteX5" fmla="*/ 5173 w 5622146"/>
              <a:gd name="connsiteY5" fmla="*/ 4451818 h 4466036"/>
              <a:gd name="connsiteX6" fmla="*/ 0 w 5622146"/>
              <a:gd name="connsiteY6" fmla="*/ 0 h 4466036"/>
              <a:gd name="connsiteX0" fmla="*/ 0 w 5622146"/>
              <a:gd name="connsiteY0" fmla="*/ 0 h 4459657"/>
              <a:gd name="connsiteX1" fmla="*/ 5622146 w 5622146"/>
              <a:gd name="connsiteY1" fmla="*/ 29467 h 4459657"/>
              <a:gd name="connsiteX2" fmla="*/ 5619344 w 5622146"/>
              <a:gd name="connsiteY2" fmla="*/ 3755966 h 4459657"/>
              <a:gd name="connsiteX3" fmla="*/ 3319790 w 5622146"/>
              <a:gd name="connsiteY3" fmla="*/ 3764093 h 4459657"/>
              <a:gd name="connsiteX4" fmla="*/ 3325390 w 5622146"/>
              <a:gd name="connsiteY4" fmla="*/ 4459657 h 4459657"/>
              <a:gd name="connsiteX5" fmla="*/ 5173 w 5622146"/>
              <a:gd name="connsiteY5" fmla="*/ 4451818 h 4459657"/>
              <a:gd name="connsiteX6" fmla="*/ 0 w 5622146"/>
              <a:gd name="connsiteY6" fmla="*/ 0 h 4459657"/>
              <a:gd name="connsiteX0" fmla="*/ 0 w 5622146"/>
              <a:gd name="connsiteY0" fmla="*/ 0 h 4459657"/>
              <a:gd name="connsiteX1" fmla="*/ 5622146 w 5622146"/>
              <a:gd name="connsiteY1" fmla="*/ 29467 h 4459657"/>
              <a:gd name="connsiteX2" fmla="*/ 5619344 w 5622146"/>
              <a:gd name="connsiteY2" fmla="*/ 3755966 h 4459657"/>
              <a:gd name="connsiteX3" fmla="*/ 3313114 w 5622146"/>
              <a:gd name="connsiteY3" fmla="*/ 3744956 h 4459657"/>
              <a:gd name="connsiteX4" fmla="*/ 3325390 w 5622146"/>
              <a:gd name="connsiteY4" fmla="*/ 4459657 h 4459657"/>
              <a:gd name="connsiteX5" fmla="*/ 5173 w 5622146"/>
              <a:gd name="connsiteY5" fmla="*/ 4451818 h 4459657"/>
              <a:gd name="connsiteX6" fmla="*/ 0 w 5622146"/>
              <a:gd name="connsiteY6" fmla="*/ 0 h 4459657"/>
              <a:gd name="connsiteX0" fmla="*/ 0 w 5622146"/>
              <a:gd name="connsiteY0" fmla="*/ 0 h 4472415"/>
              <a:gd name="connsiteX1" fmla="*/ 5622146 w 5622146"/>
              <a:gd name="connsiteY1" fmla="*/ 29467 h 4472415"/>
              <a:gd name="connsiteX2" fmla="*/ 5619344 w 5622146"/>
              <a:gd name="connsiteY2" fmla="*/ 3755966 h 4472415"/>
              <a:gd name="connsiteX3" fmla="*/ 3313114 w 5622146"/>
              <a:gd name="connsiteY3" fmla="*/ 3744956 h 4472415"/>
              <a:gd name="connsiteX4" fmla="*/ 3315376 w 5622146"/>
              <a:gd name="connsiteY4" fmla="*/ 4472415 h 4472415"/>
              <a:gd name="connsiteX5" fmla="*/ 5173 w 5622146"/>
              <a:gd name="connsiteY5" fmla="*/ 4451818 h 4472415"/>
              <a:gd name="connsiteX6" fmla="*/ 0 w 5622146"/>
              <a:gd name="connsiteY6" fmla="*/ 0 h 447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22146" h="4472415">
                <a:moveTo>
                  <a:pt x="0" y="0"/>
                </a:moveTo>
                <a:lnTo>
                  <a:pt x="5622146" y="29467"/>
                </a:lnTo>
                <a:cubicBezTo>
                  <a:pt x="5619852" y="1446012"/>
                  <a:pt x="5621638" y="2339421"/>
                  <a:pt x="5619344" y="3755966"/>
                </a:cubicBezTo>
                <a:lnTo>
                  <a:pt x="3313114" y="3744956"/>
                </a:lnTo>
                <a:cubicBezTo>
                  <a:pt x="3310820" y="3994338"/>
                  <a:pt x="3317670" y="4223033"/>
                  <a:pt x="3315376" y="4472415"/>
                </a:cubicBezTo>
                <a:lnTo>
                  <a:pt x="5173" y="4451818"/>
                </a:lnTo>
                <a:cubicBezTo>
                  <a:pt x="5173" y="2845291"/>
                  <a:pt x="0" y="1606527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 dirty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02075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9E1DE11-8320-8C29-4D4D-7F26890D61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81" b="47160"/>
          <a:stretch/>
        </p:blipFill>
        <p:spPr>
          <a:xfrm>
            <a:off x="7481958" y="5258777"/>
            <a:ext cx="4710042" cy="785482"/>
          </a:xfrm>
          <a:prstGeom prst="rect">
            <a:avLst/>
          </a:prstGeom>
        </p:spPr>
      </p:pic>
      <p:sp>
        <p:nvSpPr>
          <p:cNvPr id="2" name="Symbol zastępczy obrazu 8">
            <a:extLst>
              <a:ext uri="{FF2B5EF4-FFF2-40B4-BE49-F238E27FC236}">
                <a16:creationId xmlns:a16="http://schemas.microsoft.com/office/drawing/2014/main" id="{6CFB06FB-47C0-AE2C-4EA1-CEEDFB8C01A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" y="1248637"/>
            <a:ext cx="12191942" cy="4795496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62707 w 6835775"/>
              <a:gd name="connsiteY3" fmla="*/ 4111191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111191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76475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76581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6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168826 w 6835775"/>
              <a:gd name="connsiteY3" fmla="*/ 4120805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58314 w 6835775"/>
              <a:gd name="connsiteY3" fmla="*/ 4130502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65198 w 6835775"/>
              <a:gd name="connsiteY3" fmla="*/ 4072319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65198 w 6842219"/>
              <a:gd name="connsiteY3" fmla="*/ 4072319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51966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44548 w 6842219"/>
              <a:gd name="connsiteY3" fmla="*/ 4082018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69529"/>
              <a:gd name="connsiteY0" fmla="*/ 0 h 4898126"/>
              <a:gd name="connsiteX1" fmla="*/ 6835775 w 6869529"/>
              <a:gd name="connsiteY1" fmla="*/ 0 h 4898126"/>
              <a:gd name="connsiteX2" fmla="*/ 6869430 w 6869529"/>
              <a:gd name="connsiteY2" fmla="*/ 4090754 h 4898126"/>
              <a:gd name="connsiteX3" fmla="*/ 2244548 w 6869529"/>
              <a:gd name="connsiteY3" fmla="*/ 4082018 h 4898126"/>
              <a:gd name="connsiteX4" fmla="*/ 2259079 w 6869529"/>
              <a:gd name="connsiteY4" fmla="*/ 4898126 h 4898126"/>
              <a:gd name="connsiteX5" fmla="*/ 0 w 6869529"/>
              <a:gd name="connsiteY5" fmla="*/ 4859338 h 4898126"/>
              <a:gd name="connsiteX6" fmla="*/ 0 w 6869529"/>
              <a:gd name="connsiteY6" fmla="*/ 0 h 4898126"/>
              <a:gd name="connsiteX0" fmla="*/ 0 w 6869529"/>
              <a:gd name="connsiteY0" fmla="*/ 0 h 4907822"/>
              <a:gd name="connsiteX1" fmla="*/ 6835775 w 6869529"/>
              <a:gd name="connsiteY1" fmla="*/ 0 h 4907822"/>
              <a:gd name="connsiteX2" fmla="*/ 6869430 w 6869529"/>
              <a:gd name="connsiteY2" fmla="*/ 4090754 h 4907822"/>
              <a:gd name="connsiteX3" fmla="*/ 2244548 w 6869529"/>
              <a:gd name="connsiteY3" fmla="*/ 4082018 h 4907822"/>
              <a:gd name="connsiteX4" fmla="*/ 2245312 w 6869529"/>
              <a:gd name="connsiteY4" fmla="*/ 4907822 h 4907822"/>
              <a:gd name="connsiteX5" fmla="*/ 0 w 6869529"/>
              <a:gd name="connsiteY5" fmla="*/ 4859338 h 4907822"/>
              <a:gd name="connsiteX6" fmla="*/ 0 w 6869529"/>
              <a:gd name="connsiteY6" fmla="*/ 0 h 4907822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883040"/>
              <a:gd name="connsiteX1" fmla="*/ 6835775 w 6869529"/>
              <a:gd name="connsiteY1" fmla="*/ 0 h 4883040"/>
              <a:gd name="connsiteX2" fmla="*/ 6869430 w 6869529"/>
              <a:gd name="connsiteY2" fmla="*/ 4090754 h 4883040"/>
              <a:gd name="connsiteX3" fmla="*/ 2244548 w 6869529"/>
              <a:gd name="connsiteY3" fmla="*/ 4082018 h 4883040"/>
              <a:gd name="connsiteX4" fmla="*/ 2245312 w 6869529"/>
              <a:gd name="connsiteY4" fmla="*/ 4883040 h 4883040"/>
              <a:gd name="connsiteX5" fmla="*/ 0 w 6869529"/>
              <a:gd name="connsiteY5" fmla="*/ 4859338 h 4883040"/>
              <a:gd name="connsiteX6" fmla="*/ 0 w 6869529"/>
              <a:gd name="connsiteY6" fmla="*/ 0 h 4883040"/>
              <a:gd name="connsiteX0" fmla="*/ 0 w 6869529"/>
              <a:gd name="connsiteY0" fmla="*/ 0 h 4871547"/>
              <a:gd name="connsiteX1" fmla="*/ 6835775 w 6869529"/>
              <a:gd name="connsiteY1" fmla="*/ 0 h 4871547"/>
              <a:gd name="connsiteX2" fmla="*/ 6869430 w 6869529"/>
              <a:gd name="connsiteY2" fmla="*/ 4090754 h 4871547"/>
              <a:gd name="connsiteX3" fmla="*/ 2244548 w 6869529"/>
              <a:gd name="connsiteY3" fmla="*/ 4082018 h 4871547"/>
              <a:gd name="connsiteX4" fmla="*/ 2245312 w 6869529"/>
              <a:gd name="connsiteY4" fmla="*/ 4871547 h 4871547"/>
              <a:gd name="connsiteX5" fmla="*/ 0 w 6869529"/>
              <a:gd name="connsiteY5" fmla="*/ 4859338 h 4871547"/>
              <a:gd name="connsiteX6" fmla="*/ 0 w 6869529"/>
              <a:gd name="connsiteY6" fmla="*/ 0 h 4871547"/>
              <a:gd name="connsiteX0" fmla="*/ 0 w 6869529"/>
              <a:gd name="connsiteY0" fmla="*/ 0 h 4859338"/>
              <a:gd name="connsiteX1" fmla="*/ 6835775 w 6869529"/>
              <a:gd name="connsiteY1" fmla="*/ 0 h 4859338"/>
              <a:gd name="connsiteX2" fmla="*/ 6869430 w 6869529"/>
              <a:gd name="connsiteY2" fmla="*/ 4090754 h 4859338"/>
              <a:gd name="connsiteX3" fmla="*/ 2244548 w 6869529"/>
              <a:gd name="connsiteY3" fmla="*/ 4082018 h 4859338"/>
              <a:gd name="connsiteX4" fmla="*/ 2241233 w 6869529"/>
              <a:gd name="connsiteY4" fmla="*/ 4842815 h 4859338"/>
              <a:gd name="connsiteX5" fmla="*/ 0 w 6869529"/>
              <a:gd name="connsiteY5" fmla="*/ 4859338 h 4859338"/>
              <a:gd name="connsiteX6" fmla="*/ 0 w 6869529"/>
              <a:gd name="connsiteY6" fmla="*/ 0 h 4859338"/>
              <a:gd name="connsiteX0" fmla="*/ 0 w 6869529"/>
              <a:gd name="connsiteY0" fmla="*/ 0 h 4877294"/>
              <a:gd name="connsiteX1" fmla="*/ 6835775 w 6869529"/>
              <a:gd name="connsiteY1" fmla="*/ 0 h 4877294"/>
              <a:gd name="connsiteX2" fmla="*/ 6869430 w 6869529"/>
              <a:gd name="connsiteY2" fmla="*/ 4090754 h 4877294"/>
              <a:gd name="connsiteX3" fmla="*/ 2244548 w 6869529"/>
              <a:gd name="connsiteY3" fmla="*/ 4082018 h 4877294"/>
              <a:gd name="connsiteX4" fmla="*/ 2237154 w 6869529"/>
              <a:gd name="connsiteY4" fmla="*/ 4877294 h 4877294"/>
              <a:gd name="connsiteX5" fmla="*/ 0 w 6869529"/>
              <a:gd name="connsiteY5" fmla="*/ 4859338 h 4877294"/>
              <a:gd name="connsiteX6" fmla="*/ 0 w 6869529"/>
              <a:gd name="connsiteY6" fmla="*/ 0 h 4877294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44548 w 6869529"/>
              <a:gd name="connsiteY3" fmla="*/ 4082018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56786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0865 w 6869529"/>
              <a:gd name="connsiteY3" fmla="*/ 4087764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30301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30"/>
              <a:gd name="connsiteY0" fmla="*/ 0 h 4860055"/>
              <a:gd name="connsiteX1" fmla="*/ 6835775 w 6869530"/>
              <a:gd name="connsiteY1" fmla="*/ 0 h 4860055"/>
              <a:gd name="connsiteX2" fmla="*/ 6869431 w 6869530"/>
              <a:gd name="connsiteY2" fmla="*/ 4073515 h 4860055"/>
              <a:gd name="connsiteX3" fmla="*/ 2264944 w 6869530"/>
              <a:gd name="connsiteY3" fmla="*/ 4030301 h 4860055"/>
              <a:gd name="connsiteX4" fmla="*/ 2261629 w 6869530"/>
              <a:gd name="connsiteY4" fmla="*/ 4860055 h 4860055"/>
              <a:gd name="connsiteX5" fmla="*/ 0 w 6869530"/>
              <a:gd name="connsiteY5" fmla="*/ 4859338 h 4860055"/>
              <a:gd name="connsiteX6" fmla="*/ 0 w 6869530"/>
              <a:gd name="connsiteY6" fmla="*/ 0 h 4860055"/>
              <a:gd name="connsiteX0" fmla="*/ 0 w 6873601"/>
              <a:gd name="connsiteY0" fmla="*/ 0 h 4860055"/>
              <a:gd name="connsiteX1" fmla="*/ 6835775 w 6873601"/>
              <a:gd name="connsiteY1" fmla="*/ 0 h 4860055"/>
              <a:gd name="connsiteX2" fmla="*/ 6873511 w 6873601"/>
              <a:gd name="connsiteY2" fmla="*/ 4062022 h 4860055"/>
              <a:gd name="connsiteX3" fmla="*/ 2264944 w 6873601"/>
              <a:gd name="connsiteY3" fmla="*/ 4030301 h 4860055"/>
              <a:gd name="connsiteX4" fmla="*/ 2261629 w 6873601"/>
              <a:gd name="connsiteY4" fmla="*/ 4860055 h 4860055"/>
              <a:gd name="connsiteX5" fmla="*/ 0 w 6873601"/>
              <a:gd name="connsiteY5" fmla="*/ 4859338 h 4860055"/>
              <a:gd name="connsiteX6" fmla="*/ 0 w 6873601"/>
              <a:gd name="connsiteY6" fmla="*/ 0 h 4860055"/>
              <a:gd name="connsiteX0" fmla="*/ 0 w 6877673"/>
              <a:gd name="connsiteY0" fmla="*/ 0 h 4860055"/>
              <a:gd name="connsiteX1" fmla="*/ 6835775 w 6877673"/>
              <a:gd name="connsiteY1" fmla="*/ 0 h 4860055"/>
              <a:gd name="connsiteX2" fmla="*/ 6877591 w 6877673"/>
              <a:gd name="connsiteY2" fmla="*/ 4085007 h 4860055"/>
              <a:gd name="connsiteX3" fmla="*/ 2264944 w 6877673"/>
              <a:gd name="connsiteY3" fmla="*/ 4030301 h 4860055"/>
              <a:gd name="connsiteX4" fmla="*/ 2261629 w 6877673"/>
              <a:gd name="connsiteY4" fmla="*/ 4860055 h 4860055"/>
              <a:gd name="connsiteX5" fmla="*/ 0 w 6877673"/>
              <a:gd name="connsiteY5" fmla="*/ 4859338 h 4860055"/>
              <a:gd name="connsiteX6" fmla="*/ 0 w 6877673"/>
              <a:gd name="connsiteY6" fmla="*/ 0 h 4860055"/>
              <a:gd name="connsiteX0" fmla="*/ 0 w 6881745"/>
              <a:gd name="connsiteY0" fmla="*/ 0 h 4860055"/>
              <a:gd name="connsiteX1" fmla="*/ 6835775 w 6881745"/>
              <a:gd name="connsiteY1" fmla="*/ 0 h 4860055"/>
              <a:gd name="connsiteX2" fmla="*/ 6881670 w 6881745"/>
              <a:gd name="connsiteY2" fmla="*/ 4079260 h 4860055"/>
              <a:gd name="connsiteX3" fmla="*/ 2264944 w 6881745"/>
              <a:gd name="connsiteY3" fmla="*/ 4030301 h 4860055"/>
              <a:gd name="connsiteX4" fmla="*/ 2261629 w 6881745"/>
              <a:gd name="connsiteY4" fmla="*/ 4860055 h 4860055"/>
              <a:gd name="connsiteX5" fmla="*/ 0 w 6881745"/>
              <a:gd name="connsiteY5" fmla="*/ 4859338 h 4860055"/>
              <a:gd name="connsiteX6" fmla="*/ 0 w 6881745"/>
              <a:gd name="connsiteY6" fmla="*/ 0 h 4860055"/>
              <a:gd name="connsiteX0" fmla="*/ 0 w 6869531"/>
              <a:gd name="connsiteY0" fmla="*/ 0 h 4860055"/>
              <a:gd name="connsiteX1" fmla="*/ 6835775 w 6869531"/>
              <a:gd name="connsiteY1" fmla="*/ 0 h 4860055"/>
              <a:gd name="connsiteX2" fmla="*/ 6869432 w 6869531"/>
              <a:gd name="connsiteY2" fmla="*/ 4050527 h 4860055"/>
              <a:gd name="connsiteX3" fmla="*/ 2264944 w 6869531"/>
              <a:gd name="connsiteY3" fmla="*/ 4030301 h 4860055"/>
              <a:gd name="connsiteX4" fmla="*/ 2261629 w 6869531"/>
              <a:gd name="connsiteY4" fmla="*/ 4860055 h 4860055"/>
              <a:gd name="connsiteX5" fmla="*/ 0 w 6869531"/>
              <a:gd name="connsiteY5" fmla="*/ 4859338 h 4860055"/>
              <a:gd name="connsiteX6" fmla="*/ 0 w 6869531"/>
              <a:gd name="connsiteY6" fmla="*/ 0 h 4860055"/>
              <a:gd name="connsiteX0" fmla="*/ 0 w 6855816"/>
              <a:gd name="connsiteY0" fmla="*/ 0 h 4860055"/>
              <a:gd name="connsiteX1" fmla="*/ 6835775 w 6855816"/>
              <a:gd name="connsiteY1" fmla="*/ 0 h 4860055"/>
              <a:gd name="connsiteX2" fmla="*/ 6855665 w 6855816"/>
              <a:gd name="connsiteY2" fmla="*/ 4089315 h 4860055"/>
              <a:gd name="connsiteX3" fmla="*/ 2264944 w 6855816"/>
              <a:gd name="connsiteY3" fmla="*/ 4030301 h 4860055"/>
              <a:gd name="connsiteX4" fmla="*/ 2261629 w 6855816"/>
              <a:gd name="connsiteY4" fmla="*/ 4860055 h 4860055"/>
              <a:gd name="connsiteX5" fmla="*/ 0 w 6855816"/>
              <a:gd name="connsiteY5" fmla="*/ 4859338 h 4860055"/>
              <a:gd name="connsiteX6" fmla="*/ 0 w 6855816"/>
              <a:gd name="connsiteY6" fmla="*/ 0 h 4860055"/>
              <a:gd name="connsiteX0" fmla="*/ 0 w 6855817"/>
              <a:gd name="connsiteY0" fmla="*/ 0 h 4860055"/>
              <a:gd name="connsiteX1" fmla="*/ 6835775 w 6855817"/>
              <a:gd name="connsiteY1" fmla="*/ 0 h 4860055"/>
              <a:gd name="connsiteX2" fmla="*/ 6855666 w 6855817"/>
              <a:gd name="connsiteY2" fmla="*/ 4079618 h 4860055"/>
              <a:gd name="connsiteX3" fmla="*/ 2264944 w 6855817"/>
              <a:gd name="connsiteY3" fmla="*/ 4030301 h 4860055"/>
              <a:gd name="connsiteX4" fmla="*/ 2261629 w 6855817"/>
              <a:gd name="connsiteY4" fmla="*/ 4860055 h 4860055"/>
              <a:gd name="connsiteX5" fmla="*/ 0 w 6855817"/>
              <a:gd name="connsiteY5" fmla="*/ 4859338 h 4860055"/>
              <a:gd name="connsiteX6" fmla="*/ 0 w 6855817"/>
              <a:gd name="connsiteY6" fmla="*/ 0 h 4860055"/>
              <a:gd name="connsiteX0" fmla="*/ 0 w 6883275"/>
              <a:gd name="connsiteY0" fmla="*/ 0 h 4860055"/>
              <a:gd name="connsiteX1" fmla="*/ 6835775 w 6883275"/>
              <a:gd name="connsiteY1" fmla="*/ 0 h 4860055"/>
              <a:gd name="connsiteX2" fmla="*/ 6883202 w 6883275"/>
              <a:gd name="connsiteY2" fmla="*/ 4050527 h 4860055"/>
              <a:gd name="connsiteX3" fmla="*/ 2264944 w 6883275"/>
              <a:gd name="connsiteY3" fmla="*/ 4030301 h 4860055"/>
              <a:gd name="connsiteX4" fmla="*/ 2261629 w 6883275"/>
              <a:gd name="connsiteY4" fmla="*/ 4860055 h 4860055"/>
              <a:gd name="connsiteX5" fmla="*/ 0 w 6883275"/>
              <a:gd name="connsiteY5" fmla="*/ 4859338 h 4860055"/>
              <a:gd name="connsiteX6" fmla="*/ 0 w 6883275"/>
              <a:gd name="connsiteY6" fmla="*/ 0 h 4860055"/>
              <a:gd name="connsiteX0" fmla="*/ 0 w 6848989"/>
              <a:gd name="connsiteY0" fmla="*/ 0 h 4860055"/>
              <a:gd name="connsiteX1" fmla="*/ 6835775 w 6848989"/>
              <a:gd name="connsiteY1" fmla="*/ 0 h 4860055"/>
              <a:gd name="connsiteX2" fmla="*/ 6848783 w 6848989"/>
              <a:gd name="connsiteY2" fmla="*/ 4069921 h 4860055"/>
              <a:gd name="connsiteX3" fmla="*/ 2264944 w 6848989"/>
              <a:gd name="connsiteY3" fmla="*/ 4030301 h 4860055"/>
              <a:gd name="connsiteX4" fmla="*/ 2261629 w 6848989"/>
              <a:gd name="connsiteY4" fmla="*/ 4860055 h 4860055"/>
              <a:gd name="connsiteX5" fmla="*/ 0 w 6848989"/>
              <a:gd name="connsiteY5" fmla="*/ 4859338 h 4860055"/>
              <a:gd name="connsiteX6" fmla="*/ 0 w 6848989"/>
              <a:gd name="connsiteY6" fmla="*/ 0 h 4860055"/>
              <a:gd name="connsiteX0" fmla="*/ 0 w 6855818"/>
              <a:gd name="connsiteY0" fmla="*/ 0 h 4860055"/>
              <a:gd name="connsiteX1" fmla="*/ 6835775 w 6855818"/>
              <a:gd name="connsiteY1" fmla="*/ 0 h 4860055"/>
              <a:gd name="connsiteX2" fmla="*/ 6855667 w 6855818"/>
              <a:gd name="connsiteY2" fmla="*/ 4040830 h 4860055"/>
              <a:gd name="connsiteX3" fmla="*/ 2264944 w 6855818"/>
              <a:gd name="connsiteY3" fmla="*/ 4030301 h 4860055"/>
              <a:gd name="connsiteX4" fmla="*/ 2261629 w 6855818"/>
              <a:gd name="connsiteY4" fmla="*/ 4860055 h 4860055"/>
              <a:gd name="connsiteX5" fmla="*/ 0 w 6855818"/>
              <a:gd name="connsiteY5" fmla="*/ 4859338 h 4860055"/>
              <a:gd name="connsiteX6" fmla="*/ 0 w 6855818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261629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40666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0015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47874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35775"/>
              <a:gd name="connsiteY0" fmla="*/ 0 h 4860055"/>
              <a:gd name="connsiteX1" fmla="*/ 6835775 w 6835775"/>
              <a:gd name="connsiteY1" fmla="*/ 0 h 4860055"/>
              <a:gd name="connsiteX2" fmla="*/ 5663990 w 6835775"/>
              <a:gd name="connsiteY2" fmla="*/ 4085937 h 4860055"/>
              <a:gd name="connsiteX3" fmla="*/ 2326134 w 6835775"/>
              <a:gd name="connsiteY3" fmla="*/ 4049279 h 4860055"/>
              <a:gd name="connsiteX4" fmla="*/ 2323582 w 6835775"/>
              <a:gd name="connsiteY4" fmla="*/ 4860055 h 4860055"/>
              <a:gd name="connsiteX5" fmla="*/ 0 w 6835775"/>
              <a:gd name="connsiteY5" fmla="*/ 4859338 h 4860055"/>
              <a:gd name="connsiteX6" fmla="*/ 0 w 6835775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722787"/>
              <a:gd name="connsiteY0" fmla="*/ 0 h 4860055"/>
              <a:gd name="connsiteX1" fmla="*/ 5722787 w 5722787"/>
              <a:gd name="connsiteY1" fmla="*/ 0 h 4860055"/>
              <a:gd name="connsiteX2" fmla="*/ 5663990 w 5722787"/>
              <a:gd name="connsiteY2" fmla="*/ 4085937 h 4860055"/>
              <a:gd name="connsiteX3" fmla="*/ 2326134 w 5722787"/>
              <a:gd name="connsiteY3" fmla="*/ 4049279 h 4860055"/>
              <a:gd name="connsiteX4" fmla="*/ 2323582 w 5722787"/>
              <a:gd name="connsiteY4" fmla="*/ 4860055 h 4860055"/>
              <a:gd name="connsiteX5" fmla="*/ 0 w 5722787"/>
              <a:gd name="connsiteY5" fmla="*/ 4859338 h 4860055"/>
              <a:gd name="connsiteX6" fmla="*/ 0 w 5722787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63990 w 5667138"/>
              <a:gd name="connsiteY2" fmla="*/ 4085937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26890 w 5667138"/>
              <a:gd name="connsiteY2" fmla="*/ 4073249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73249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32253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32253 w 5639289"/>
              <a:gd name="connsiteY3" fmla="*/ 4049279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26134 w 5639289"/>
              <a:gd name="connsiteY3" fmla="*/ 4032538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51473"/>
              <a:gd name="connsiteY0" fmla="*/ 0 h 4860055"/>
              <a:gd name="connsiteX1" fmla="*/ 5620764 w 5651473"/>
              <a:gd name="connsiteY1" fmla="*/ 0 h 4860055"/>
              <a:gd name="connsiteX2" fmla="*/ 5651366 w 5651473"/>
              <a:gd name="connsiteY2" fmla="*/ 4048139 h 4860055"/>
              <a:gd name="connsiteX3" fmla="*/ 2326134 w 5651473"/>
              <a:gd name="connsiteY3" fmla="*/ 4032538 h 4860055"/>
              <a:gd name="connsiteX4" fmla="*/ 2323582 w 5651473"/>
              <a:gd name="connsiteY4" fmla="*/ 4860055 h 4860055"/>
              <a:gd name="connsiteX5" fmla="*/ 0 w 5651473"/>
              <a:gd name="connsiteY5" fmla="*/ 4859338 h 4860055"/>
              <a:gd name="connsiteX6" fmla="*/ 0 w 5651473"/>
              <a:gd name="connsiteY6" fmla="*/ 0 h 4860055"/>
              <a:gd name="connsiteX0" fmla="*/ 0 w 5627215"/>
              <a:gd name="connsiteY0" fmla="*/ 0 h 4860055"/>
              <a:gd name="connsiteX1" fmla="*/ 5620764 w 5627215"/>
              <a:gd name="connsiteY1" fmla="*/ 0 h 4860055"/>
              <a:gd name="connsiteX2" fmla="*/ 5626891 w 5627215"/>
              <a:gd name="connsiteY2" fmla="*/ 4048139 h 4860055"/>
              <a:gd name="connsiteX3" fmla="*/ 2326134 w 5627215"/>
              <a:gd name="connsiteY3" fmla="*/ 4032538 h 4860055"/>
              <a:gd name="connsiteX4" fmla="*/ 2323582 w 5627215"/>
              <a:gd name="connsiteY4" fmla="*/ 4860055 h 4860055"/>
              <a:gd name="connsiteX5" fmla="*/ 0 w 5627215"/>
              <a:gd name="connsiteY5" fmla="*/ 4859338 h 4860055"/>
              <a:gd name="connsiteX6" fmla="*/ 0 w 5627215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4 w 5627552"/>
              <a:gd name="connsiteY3" fmla="*/ 4032538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33018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5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34079"/>
              <a:gd name="connsiteY0" fmla="*/ 0 h 4860055"/>
              <a:gd name="connsiteX1" fmla="*/ 5626884 w 5634079"/>
              <a:gd name="connsiteY1" fmla="*/ 16741 h 4860055"/>
              <a:gd name="connsiteX2" fmla="*/ 5633775 w 5634079"/>
              <a:gd name="connsiteY2" fmla="*/ 4048139 h 4860055"/>
              <a:gd name="connsiteX3" fmla="*/ 2326135 w 5634079"/>
              <a:gd name="connsiteY3" fmla="*/ 4041955 h 4860055"/>
              <a:gd name="connsiteX4" fmla="*/ 2323582 w 5634079"/>
              <a:gd name="connsiteY4" fmla="*/ 4860055 h 4860055"/>
              <a:gd name="connsiteX5" fmla="*/ 0 w 5634079"/>
              <a:gd name="connsiteY5" fmla="*/ 4859338 h 4860055"/>
              <a:gd name="connsiteX6" fmla="*/ 0 w 5634079"/>
              <a:gd name="connsiteY6" fmla="*/ 0 h 4860055"/>
              <a:gd name="connsiteX0" fmla="*/ 0 w 5634436"/>
              <a:gd name="connsiteY0" fmla="*/ 2093 h 4862148"/>
              <a:gd name="connsiteX1" fmla="*/ 5633768 w 5634436"/>
              <a:gd name="connsiteY1" fmla="*/ 0 h 4862148"/>
              <a:gd name="connsiteX2" fmla="*/ 5633775 w 5634436"/>
              <a:gd name="connsiteY2" fmla="*/ 4050232 h 4862148"/>
              <a:gd name="connsiteX3" fmla="*/ 2326135 w 5634436"/>
              <a:gd name="connsiteY3" fmla="*/ 4044048 h 4862148"/>
              <a:gd name="connsiteX4" fmla="*/ 2323582 w 5634436"/>
              <a:gd name="connsiteY4" fmla="*/ 4862148 h 4862148"/>
              <a:gd name="connsiteX5" fmla="*/ 0 w 5634436"/>
              <a:gd name="connsiteY5" fmla="*/ 4861431 h 4862148"/>
              <a:gd name="connsiteX6" fmla="*/ 0 w 5634436"/>
              <a:gd name="connsiteY6" fmla="*/ 2093 h 4862148"/>
              <a:gd name="connsiteX0" fmla="*/ 0 w 5647740"/>
              <a:gd name="connsiteY0" fmla="*/ 2093 h 4862148"/>
              <a:gd name="connsiteX1" fmla="*/ 5633768 w 5647740"/>
              <a:gd name="connsiteY1" fmla="*/ 0 h 4862148"/>
              <a:gd name="connsiteX2" fmla="*/ 5647542 w 5647740"/>
              <a:gd name="connsiteY2" fmla="*/ 4050232 h 4862148"/>
              <a:gd name="connsiteX3" fmla="*/ 2326135 w 5647740"/>
              <a:gd name="connsiteY3" fmla="*/ 4044048 h 4862148"/>
              <a:gd name="connsiteX4" fmla="*/ 2323582 w 5647740"/>
              <a:gd name="connsiteY4" fmla="*/ 4862148 h 4862148"/>
              <a:gd name="connsiteX5" fmla="*/ 0 w 5647740"/>
              <a:gd name="connsiteY5" fmla="*/ 4861431 h 4862148"/>
              <a:gd name="connsiteX6" fmla="*/ 0 w 5647740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54419"/>
              <a:gd name="connsiteY0" fmla="*/ 2093 h 4862148"/>
              <a:gd name="connsiteX1" fmla="*/ 5654419 w 5654419"/>
              <a:gd name="connsiteY1" fmla="*/ 0 h 4862148"/>
              <a:gd name="connsiteX2" fmla="*/ 5647542 w 5654419"/>
              <a:gd name="connsiteY2" fmla="*/ 4050232 h 4862148"/>
              <a:gd name="connsiteX3" fmla="*/ 2326135 w 5654419"/>
              <a:gd name="connsiteY3" fmla="*/ 4044048 h 4862148"/>
              <a:gd name="connsiteX4" fmla="*/ 2323582 w 5654419"/>
              <a:gd name="connsiteY4" fmla="*/ 4862148 h 4862148"/>
              <a:gd name="connsiteX5" fmla="*/ 0 w 5654419"/>
              <a:gd name="connsiteY5" fmla="*/ 4861431 h 4862148"/>
              <a:gd name="connsiteX6" fmla="*/ 0 w 5654419"/>
              <a:gd name="connsiteY6" fmla="*/ 2093 h 4862148"/>
              <a:gd name="connsiteX0" fmla="*/ 0 w 5647846"/>
              <a:gd name="connsiteY0" fmla="*/ 0 h 4860055"/>
              <a:gd name="connsiteX1" fmla="*/ 5640652 w 5647846"/>
              <a:gd name="connsiteY1" fmla="*/ 7323 h 4860055"/>
              <a:gd name="connsiteX2" fmla="*/ 5647542 w 5647846"/>
              <a:gd name="connsiteY2" fmla="*/ 4048139 h 4860055"/>
              <a:gd name="connsiteX3" fmla="*/ 2326135 w 5647846"/>
              <a:gd name="connsiteY3" fmla="*/ 4041955 h 4860055"/>
              <a:gd name="connsiteX4" fmla="*/ 2323582 w 5647846"/>
              <a:gd name="connsiteY4" fmla="*/ 4860055 h 4860055"/>
              <a:gd name="connsiteX5" fmla="*/ 0 w 5647846"/>
              <a:gd name="connsiteY5" fmla="*/ 4859338 h 4860055"/>
              <a:gd name="connsiteX6" fmla="*/ 0 w 5647846"/>
              <a:gd name="connsiteY6" fmla="*/ 0 h 486005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47542 w 5654419"/>
              <a:gd name="connsiteY2" fmla="*/ 4059649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33774 w 5654419"/>
              <a:gd name="connsiteY2" fmla="*/ 4050232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33774 w 5640651"/>
              <a:gd name="connsiteY2" fmla="*/ 4050232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26890 w 5640651"/>
              <a:gd name="connsiteY2" fmla="*/ 4031398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33768"/>
              <a:gd name="connsiteY0" fmla="*/ 11510 h 4871565"/>
              <a:gd name="connsiteX1" fmla="*/ 5633768 w 5633768"/>
              <a:gd name="connsiteY1" fmla="*/ 0 h 4871565"/>
              <a:gd name="connsiteX2" fmla="*/ 5626890 w 5633768"/>
              <a:gd name="connsiteY2" fmla="*/ 4031398 h 4871565"/>
              <a:gd name="connsiteX3" fmla="*/ 2326135 w 5633768"/>
              <a:gd name="connsiteY3" fmla="*/ 4053465 h 4871565"/>
              <a:gd name="connsiteX4" fmla="*/ 2323582 w 5633768"/>
              <a:gd name="connsiteY4" fmla="*/ 4871565 h 4871565"/>
              <a:gd name="connsiteX5" fmla="*/ 0 w 5633768"/>
              <a:gd name="connsiteY5" fmla="*/ 4870848 h 4871565"/>
              <a:gd name="connsiteX6" fmla="*/ 0 w 56337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31398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31398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13124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50232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35048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62325"/>
              <a:gd name="connsiteY0" fmla="*/ 11510 h 4871565"/>
              <a:gd name="connsiteX1" fmla="*/ 5662325 w 5662325"/>
              <a:gd name="connsiteY1" fmla="*/ 0 h 4871565"/>
              <a:gd name="connsiteX2" fmla="*/ 5635048 w 5662325"/>
              <a:gd name="connsiteY2" fmla="*/ 4050232 h 4871565"/>
              <a:gd name="connsiteX3" fmla="*/ 2326135 w 5662325"/>
              <a:gd name="connsiteY3" fmla="*/ 4053465 h 4871565"/>
              <a:gd name="connsiteX4" fmla="*/ 2323582 w 5662325"/>
              <a:gd name="connsiteY4" fmla="*/ 4871565 h 4871565"/>
              <a:gd name="connsiteX5" fmla="*/ 0 w 5662325"/>
              <a:gd name="connsiteY5" fmla="*/ 4870848 h 4871565"/>
              <a:gd name="connsiteX6" fmla="*/ 0 w 5662325"/>
              <a:gd name="connsiteY6" fmla="*/ 11510 h 4871565"/>
              <a:gd name="connsiteX0" fmla="*/ 0 w 5637850"/>
              <a:gd name="connsiteY0" fmla="*/ 351 h 4860406"/>
              <a:gd name="connsiteX1" fmla="*/ 5637850 w 5637850"/>
              <a:gd name="connsiteY1" fmla="*/ 0 h 4860406"/>
              <a:gd name="connsiteX2" fmla="*/ 5635048 w 5637850"/>
              <a:gd name="connsiteY2" fmla="*/ 4039073 h 4860406"/>
              <a:gd name="connsiteX3" fmla="*/ 2326135 w 5637850"/>
              <a:gd name="connsiteY3" fmla="*/ 4042306 h 4860406"/>
              <a:gd name="connsiteX4" fmla="*/ 2323582 w 5637850"/>
              <a:gd name="connsiteY4" fmla="*/ 4860406 h 4860406"/>
              <a:gd name="connsiteX5" fmla="*/ 0 w 5637850"/>
              <a:gd name="connsiteY5" fmla="*/ 4859689 h 4860406"/>
              <a:gd name="connsiteX6" fmla="*/ 0 w 5637850"/>
              <a:gd name="connsiteY6" fmla="*/ 351 h 4860406"/>
              <a:gd name="connsiteX0" fmla="*/ 0 w 5637850"/>
              <a:gd name="connsiteY0" fmla="*/ 351 h 4860406"/>
              <a:gd name="connsiteX1" fmla="*/ 5637850 w 5637850"/>
              <a:gd name="connsiteY1" fmla="*/ 0 h 4860406"/>
              <a:gd name="connsiteX2" fmla="*/ 5635048 w 5637850"/>
              <a:gd name="connsiteY2" fmla="*/ 4039073 h 4860406"/>
              <a:gd name="connsiteX3" fmla="*/ 3113661 w 5637850"/>
              <a:gd name="connsiteY3" fmla="*/ 4052245 h 4860406"/>
              <a:gd name="connsiteX4" fmla="*/ 2323582 w 5637850"/>
              <a:gd name="connsiteY4" fmla="*/ 4860406 h 4860406"/>
              <a:gd name="connsiteX5" fmla="*/ 0 w 5637850"/>
              <a:gd name="connsiteY5" fmla="*/ 4859689 h 4860406"/>
              <a:gd name="connsiteX6" fmla="*/ 0 w 5637850"/>
              <a:gd name="connsiteY6" fmla="*/ 351 h 4860406"/>
              <a:gd name="connsiteX0" fmla="*/ 0 w 5637850"/>
              <a:gd name="connsiteY0" fmla="*/ 351 h 4870346"/>
              <a:gd name="connsiteX1" fmla="*/ 5637850 w 5637850"/>
              <a:gd name="connsiteY1" fmla="*/ 0 h 4870346"/>
              <a:gd name="connsiteX2" fmla="*/ 5635048 w 5637850"/>
              <a:gd name="connsiteY2" fmla="*/ 4039073 h 4870346"/>
              <a:gd name="connsiteX3" fmla="*/ 3113661 w 5637850"/>
              <a:gd name="connsiteY3" fmla="*/ 4052245 h 4870346"/>
              <a:gd name="connsiteX4" fmla="*/ 3111108 w 5637850"/>
              <a:gd name="connsiteY4" fmla="*/ 4870346 h 4870346"/>
              <a:gd name="connsiteX5" fmla="*/ 0 w 5637850"/>
              <a:gd name="connsiteY5" fmla="*/ 4859689 h 4870346"/>
              <a:gd name="connsiteX6" fmla="*/ 0 w 5637850"/>
              <a:gd name="connsiteY6" fmla="*/ 351 h 4870346"/>
              <a:gd name="connsiteX0" fmla="*/ 0 w 5637850"/>
              <a:gd name="connsiteY0" fmla="*/ 351 h 4870346"/>
              <a:gd name="connsiteX1" fmla="*/ 5637850 w 5637850"/>
              <a:gd name="connsiteY1" fmla="*/ 0 h 4870346"/>
              <a:gd name="connsiteX2" fmla="*/ 5635048 w 5637850"/>
              <a:gd name="connsiteY2" fmla="*/ 4039073 h 4870346"/>
              <a:gd name="connsiteX3" fmla="*/ 3113661 w 5637850"/>
              <a:gd name="connsiteY3" fmla="*/ 4052245 h 4870346"/>
              <a:gd name="connsiteX4" fmla="*/ 3111108 w 5637850"/>
              <a:gd name="connsiteY4" fmla="*/ 4870346 h 4870346"/>
              <a:gd name="connsiteX5" fmla="*/ 20862 w 5637850"/>
              <a:gd name="connsiteY5" fmla="*/ 4839810 h 4870346"/>
              <a:gd name="connsiteX6" fmla="*/ 0 w 5637850"/>
              <a:gd name="connsiteY6" fmla="*/ 351 h 4870346"/>
              <a:gd name="connsiteX0" fmla="*/ 0 w 5616989"/>
              <a:gd name="connsiteY0" fmla="*/ 20229 h 4870346"/>
              <a:gd name="connsiteX1" fmla="*/ 5616989 w 5616989"/>
              <a:gd name="connsiteY1" fmla="*/ 0 h 4870346"/>
              <a:gd name="connsiteX2" fmla="*/ 5614187 w 5616989"/>
              <a:gd name="connsiteY2" fmla="*/ 4039073 h 4870346"/>
              <a:gd name="connsiteX3" fmla="*/ 3092800 w 5616989"/>
              <a:gd name="connsiteY3" fmla="*/ 4052245 h 4870346"/>
              <a:gd name="connsiteX4" fmla="*/ 3090247 w 5616989"/>
              <a:gd name="connsiteY4" fmla="*/ 4870346 h 4870346"/>
              <a:gd name="connsiteX5" fmla="*/ 1 w 5616989"/>
              <a:gd name="connsiteY5" fmla="*/ 4839810 h 4870346"/>
              <a:gd name="connsiteX6" fmla="*/ 0 w 5616989"/>
              <a:gd name="connsiteY6" fmla="*/ 20229 h 4870346"/>
              <a:gd name="connsiteX0" fmla="*/ 15645 w 5616988"/>
              <a:gd name="connsiteY0" fmla="*/ 10290 h 4870346"/>
              <a:gd name="connsiteX1" fmla="*/ 5616988 w 5616988"/>
              <a:gd name="connsiteY1" fmla="*/ 0 h 4870346"/>
              <a:gd name="connsiteX2" fmla="*/ 5614186 w 5616988"/>
              <a:gd name="connsiteY2" fmla="*/ 4039073 h 4870346"/>
              <a:gd name="connsiteX3" fmla="*/ 3092799 w 5616988"/>
              <a:gd name="connsiteY3" fmla="*/ 4052245 h 4870346"/>
              <a:gd name="connsiteX4" fmla="*/ 3090246 w 5616988"/>
              <a:gd name="connsiteY4" fmla="*/ 4870346 h 4870346"/>
              <a:gd name="connsiteX5" fmla="*/ 0 w 5616988"/>
              <a:gd name="connsiteY5" fmla="*/ 4839810 h 4870346"/>
              <a:gd name="connsiteX6" fmla="*/ 15645 w 5616988"/>
              <a:gd name="connsiteY6" fmla="*/ 10290 h 4870346"/>
              <a:gd name="connsiteX0" fmla="*/ 10429 w 5611772"/>
              <a:gd name="connsiteY0" fmla="*/ 10290 h 4870346"/>
              <a:gd name="connsiteX1" fmla="*/ 5611772 w 5611772"/>
              <a:gd name="connsiteY1" fmla="*/ 0 h 4870346"/>
              <a:gd name="connsiteX2" fmla="*/ 5608970 w 5611772"/>
              <a:gd name="connsiteY2" fmla="*/ 4039073 h 4870346"/>
              <a:gd name="connsiteX3" fmla="*/ 3087583 w 5611772"/>
              <a:gd name="connsiteY3" fmla="*/ 4052245 h 4870346"/>
              <a:gd name="connsiteX4" fmla="*/ 3085030 w 5611772"/>
              <a:gd name="connsiteY4" fmla="*/ 4870346 h 4870346"/>
              <a:gd name="connsiteX5" fmla="*/ 0 w 5611772"/>
              <a:gd name="connsiteY5" fmla="*/ 3975076 h 4870346"/>
              <a:gd name="connsiteX6" fmla="*/ 10429 w 5611772"/>
              <a:gd name="connsiteY6" fmla="*/ 10290 h 4870346"/>
              <a:gd name="connsiteX0" fmla="*/ 10429 w 5611772"/>
              <a:gd name="connsiteY0" fmla="*/ 10290 h 4492646"/>
              <a:gd name="connsiteX1" fmla="*/ 5611772 w 5611772"/>
              <a:gd name="connsiteY1" fmla="*/ 0 h 4492646"/>
              <a:gd name="connsiteX2" fmla="*/ 5608970 w 5611772"/>
              <a:gd name="connsiteY2" fmla="*/ 4039073 h 4492646"/>
              <a:gd name="connsiteX3" fmla="*/ 3087583 w 5611772"/>
              <a:gd name="connsiteY3" fmla="*/ 4052245 h 4492646"/>
              <a:gd name="connsiteX4" fmla="*/ 3105892 w 5611772"/>
              <a:gd name="connsiteY4" fmla="*/ 4492646 h 4492646"/>
              <a:gd name="connsiteX5" fmla="*/ 0 w 5611772"/>
              <a:gd name="connsiteY5" fmla="*/ 3975076 h 4492646"/>
              <a:gd name="connsiteX6" fmla="*/ 10429 w 5611772"/>
              <a:gd name="connsiteY6" fmla="*/ 10290 h 4492646"/>
              <a:gd name="connsiteX0" fmla="*/ 10429 w 5611772"/>
              <a:gd name="connsiteY0" fmla="*/ 10290 h 4492646"/>
              <a:gd name="connsiteX1" fmla="*/ 5611772 w 5611772"/>
              <a:gd name="connsiteY1" fmla="*/ 0 h 4492646"/>
              <a:gd name="connsiteX2" fmla="*/ 5608970 w 5611772"/>
              <a:gd name="connsiteY2" fmla="*/ 4039073 h 4492646"/>
              <a:gd name="connsiteX3" fmla="*/ 3087583 w 5611772"/>
              <a:gd name="connsiteY3" fmla="*/ 4052245 h 4492646"/>
              <a:gd name="connsiteX4" fmla="*/ 3105892 w 5611772"/>
              <a:gd name="connsiteY4" fmla="*/ 4492646 h 4492646"/>
              <a:gd name="connsiteX5" fmla="*/ 0 w 5611772"/>
              <a:gd name="connsiteY5" fmla="*/ 4491929 h 4492646"/>
              <a:gd name="connsiteX6" fmla="*/ 10429 w 5611772"/>
              <a:gd name="connsiteY6" fmla="*/ 10290 h 4492646"/>
              <a:gd name="connsiteX0" fmla="*/ 10429 w 5611772"/>
              <a:gd name="connsiteY0" fmla="*/ 10290 h 4492646"/>
              <a:gd name="connsiteX1" fmla="*/ 5611772 w 5611772"/>
              <a:gd name="connsiteY1" fmla="*/ 0 h 4492646"/>
              <a:gd name="connsiteX2" fmla="*/ 5608970 w 5611772"/>
              <a:gd name="connsiteY2" fmla="*/ 4039073 h 4492646"/>
              <a:gd name="connsiteX3" fmla="*/ 3108444 w 5611772"/>
              <a:gd name="connsiteY3" fmla="*/ 4022426 h 4492646"/>
              <a:gd name="connsiteX4" fmla="*/ 3105892 w 5611772"/>
              <a:gd name="connsiteY4" fmla="*/ 4492646 h 4492646"/>
              <a:gd name="connsiteX5" fmla="*/ 0 w 5611772"/>
              <a:gd name="connsiteY5" fmla="*/ 4491929 h 4492646"/>
              <a:gd name="connsiteX6" fmla="*/ 10429 w 5611772"/>
              <a:gd name="connsiteY6" fmla="*/ 10290 h 4492646"/>
              <a:gd name="connsiteX0" fmla="*/ 10429 w 5611772"/>
              <a:gd name="connsiteY0" fmla="*/ 10290 h 4491929"/>
              <a:gd name="connsiteX1" fmla="*/ 5611772 w 5611772"/>
              <a:gd name="connsiteY1" fmla="*/ 0 h 4491929"/>
              <a:gd name="connsiteX2" fmla="*/ 5608970 w 5611772"/>
              <a:gd name="connsiteY2" fmla="*/ 4039073 h 4491929"/>
              <a:gd name="connsiteX3" fmla="*/ 3108444 w 5611772"/>
              <a:gd name="connsiteY3" fmla="*/ 4022426 h 4491929"/>
              <a:gd name="connsiteX4" fmla="*/ 3298326 w 5611772"/>
              <a:gd name="connsiteY4" fmla="*/ 4442948 h 4491929"/>
              <a:gd name="connsiteX5" fmla="*/ 0 w 5611772"/>
              <a:gd name="connsiteY5" fmla="*/ 4491929 h 4491929"/>
              <a:gd name="connsiteX6" fmla="*/ 10429 w 5611772"/>
              <a:gd name="connsiteY6" fmla="*/ 10290 h 4491929"/>
              <a:gd name="connsiteX0" fmla="*/ 10429 w 5611772"/>
              <a:gd name="connsiteY0" fmla="*/ 10290 h 4491929"/>
              <a:gd name="connsiteX1" fmla="*/ 5611772 w 5611772"/>
              <a:gd name="connsiteY1" fmla="*/ 0 h 4491929"/>
              <a:gd name="connsiteX2" fmla="*/ 5608970 w 5611772"/>
              <a:gd name="connsiteY2" fmla="*/ 4039073 h 4491929"/>
              <a:gd name="connsiteX3" fmla="*/ 3306078 w 5611772"/>
              <a:gd name="connsiteY3" fmla="*/ 4002547 h 4491929"/>
              <a:gd name="connsiteX4" fmla="*/ 3298326 w 5611772"/>
              <a:gd name="connsiteY4" fmla="*/ 4442948 h 4491929"/>
              <a:gd name="connsiteX5" fmla="*/ 0 w 5611772"/>
              <a:gd name="connsiteY5" fmla="*/ 4491929 h 4491929"/>
              <a:gd name="connsiteX6" fmla="*/ 10429 w 5611772"/>
              <a:gd name="connsiteY6" fmla="*/ 10290 h 4491929"/>
              <a:gd name="connsiteX0" fmla="*/ 10429 w 5611772"/>
              <a:gd name="connsiteY0" fmla="*/ 10290 h 4442948"/>
              <a:gd name="connsiteX1" fmla="*/ 5611772 w 5611772"/>
              <a:gd name="connsiteY1" fmla="*/ 0 h 4442948"/>
              <a:gd name="connsiteX2" fmla="*/ 5608970 w 5611772"/>
              <a:gd name="connsiteY2" fmla="*/ 4039073 h 4442948"/>
              <a:gd name="connsiteX3" fmla="*/ 3306078 w 5611772"/>
              <a:gd name="connsiteY3" fmla="*/ 4002547 h 4442948"/>
              <a:gd name="connsiteX4" fmla="*/ 3298326 w 5611772"/>
              <a:gd name="connsiteY4" fmla="*/ 4442948 h 4442948"/>
              <a:gd name="connsiteX5" fmla="*/ 0 w 5611772"/>
              <a:gd name="connsiteY5" fmla="*/ 4442231 h 4442948"/>
              <a:gd name="connsiteX6" fmla="*/ 10429 w 5611772"/>
              <a:gd name="connsiteY6" fmla="*/ 10290 h 4442948"/>
              <a:gd name="connsiteX0" fmla="*/ 0 w 5622146"/>
              <a:gd name="connsiteY0" fmla="*/ 0 h 4472415"/>
              <a:gd name="connsiteX1" fmla="*/ 5622146 w 5622146"/>
              <a:gd name="connsiteY1" fmla="*/ 29467 h 4472415"/>
              <a:gd name="connsiteX2" fmla="*/ 5619344 w 5622146"/>
              <a:gd name="connsiteY2" fmla="*/ 4068540 h 4472415"/>
              <a:gd name="connsiteX3" fmla="*/ 3316452 w 5622146"/>
              <a:gd name="connsiteY3" fmla="*/ 4032014 h 4472415"/>
              <a:gd name="connsiteX4" fmla="*/ 3308700 w 5622146"/>
              <a:gd name="connsiteY4" fmla="*/ 4472415 h 4472415"/>
              <a:gd name="connsiteX5" fmla="*/ 10374 w 5622146"/>
              <a:gd name="connsiteY5" fmla="*/ 4471698 h 4472415"/>
              <a:gd name="connsiteX6" fmla="*/ 0 w 5622146"/>
              <a:gd name="connsiteY6" fmla="*/ 0 h 4472415"/>
              <a:gd name="connsiteX0" fmla="*/ 0 w 5622146"/>
              <a:gd name="connsiteY0" fmla="*/ 0 h 4472415"/>
              <a:gd name="connsiteX1" fmla="*/ 5622146 w 5622146"/>
              <a:gd name="connsiteY1" fmla="*/ 29467 h 4472415"/>
              <a:gd name="connsiteX2" fmla="*/ 5619344 w 5622146"/>
              <a:gd name="connsiteY2" fmla="*/ 4068540 h 4472415"/>
              <a:gd name="connsiteX3" fmla="*/ 3316452 w 5622146"/>
              <a:gd name="connsiteY3" fmla="*/ 4032014 h 4472415"/>
              <a:gd name="connsiteX4" fmla="*/ 3308700 w 5622146"/>
              <a:gd name="connsiteY4" fmla="*/ 4472415 h 4472415"/>
              <a:gd name="connsiteX5" fmla="*/ 5173 w 5622146"/>
              <a:gd name="connsiteY5" fmla="*/ 4451818 h 4472415"/>
              <a:gd name="connsiteX6" fmla="*/ 0 w 5622146"/>
              <a:gd name="connsiteY6" fmla="*/ 0 h 4472415"/>
              <a:gd name="connsiteX0" fmla="*/ 0 w 5622146"/>
              <a:gd name="connsiteY0" fmla="*/ 0 h 4472415"/>
              <a:gd name="connsiteX1" fmla="*/ 5622146 w 5622146"/>
              <a:gd name="connsiteY1" fmla="*/ 29467 h 4472415"/>
              <a:gd name="connsiteX2" fmla="*/ 5619344 w 5622146"/>
              <a:gd name="connsiteY2" fmla="*/ 4068540 h 4472415"/>
              <a:gd name="connsiteX3" fmla="*/ 3319790 w 5622146"/>
              <a:gd name="connsiteY3" fmla="*/ 3764093 h 4472415"/>
              <a:gd name="connsiteX4" fmla="*/ 3308700 w 5622146"/>
              <a:gd name="connsiteY4" fmla="*/ 4472415 h 4472415"/>
              <a:gd name="connsiteX5" fmla="*/ 5173 w 5622146"/>
              <a:gd name="connsiteY5" fmla="*/ 4451818 h 4472415"/>
              <a:gd name="connsiteX6" fmla="*/ 0 w 5622146"/>
              <a:gd name="connsiteY6" fmla="*/ 0 h 4472415"/>
              <a:gd name="connsiteX0" fmla="*/ 0 w 5622146"/>
              <a:gd name="connsiteY0" fmla="*/ 0 h 4459657"/>
              <a:gd name="connsiteX1" fmla="*/ 5622146 w 5622146"/>
              <a:gd name="connsiteY1" fmla="*/ 29467 h 4459657"/>
              <a:gd name="connsiteX2" fmla="*/ 5619344 w 5622146"/>
              <a:gd name="connsiteY2" fmla="*/ 4068540 h 4459657"/>
              <a:gd name="connsiteX3" fmla="*/ 3319790 w 5622146"/>
              <a:gd name="connsiteY3" fmla="*/ 3764093 h 4459657"/>
              <a:gd name="connsiteX4" fmla="*/ 3322052 w 5622146"/>
              <a:gd name="connsiteY4" fmla="*/ 4459657 h 4459657"/>
              <a:gd name="connsiteX5" fmla="*/ 5173 w 5622146"/>
              <a:gd name="connsiteY5" fmla="*/ 4451818 h 4459657"/>
              <a:gd name="connsiteX6" fmla="*/ 0 w 5622146"/>
              <a:gd name="connsiteY6" fmla="*/ 0 h 4459657"/>
              <a:gd name="connsiteX0" fmla="*/ 0 w 5622146"/>
              <a:gd name="connsiteY0" fmla="*/ 0 h 4466036"/>
              <a:gd name="connsiteX1" fmla="*/ 5622146 w 5622146"/>
              <a:gd name="connsiteY1" fmla="*/ 29467 h 4466036"/>
              <a:gd name="connsiteX2" fmla="*/ 5619344 w 5622146"/>
              <a:gd name="connsiteY2" fmla="*/ 4068540 h 4466036"/>
              <a:gd name="connsiteX3" fmla="*/ 3319790 w 5622146"/>
              <a:gd name="connsiteY3" fmla="*/ 3764093 h 4466036"/>
              <a:gd name="connsiteX4" fmla="*/ 3325390 w 5622146"/>
              <a:gd name="connsiteY4" fmla="*/ 4466036 h 4466036"/>
              <a:gd name="connsiteX5" fmla="*/ 5173 w 5622146"/>
              <a:gd name="connsiteY5" fmla="*/ 4451818 h 4466036"/>
              <a:gd name="connsiteX6" fmla="*/ 0 w 5622146"/>
              <a:gd name="connsiteY6" fmla="*/ 0 h 4466036"/>
              <a:gd name="connsiteX0" fmla="*/ 0 w 5622146"/>
              <a:gd name="connsiteY0" fmla="*/ 0 h 4466036"/>
              <a:gd name="connsiteX1" fmla="*/ 5622146 w 5622146"/>
              <a:gd name="connsiteY1" fmla="*/ 29467 h 4466036"/>
              <a:gd name="connsiteX2" fmla="*/ 5619344 w 5622146"/>
              <a:gd name="connsiteY2" fmla="*/ 3755966 h 4466036"/>
              <a:gd name="connsiteX3" fmla="*/ 3319790 w 5622146"/>
              <a:gd name="connsiteY3" fmla="*/ 3764093 h 4466036"/>
              <a:gd name="connsiteX4" fmla="*/ 3325390 w 5622146"/>
              <a:gd name="connsiteY4" fmla="*/ 4466036 h 4466036"/>
              <a:gd name="connsiteX5" fmla="*/ 5173 w 5622146"/>
              <a:gd name="connsiteY5" fmla="*/ 4451818 h 4466036"/>
              <a:gd name="connsiteX6" fmla="*/ 0 w 5622146"/>
              <a:gd name="connsiteY6" fmla="*/ 0 h 4466036"/>
              <a:gd name="connsiteX0" fmla="*/ 0 w 5622146"/>
              <a:gd name="connsiteY0" fmla="*/ 0 h 4459657"/>
              <a:gd name="connsiteX1" fmla="*/ 5622146 w 5622146"/>
              <a:gd name="connsiteY1" fmla="*/ 29467 h 4459657"/>
              <a:gd name="connsiteX2" fmla="*/ 5619344 w 5622146"/>
              <a:gd name="connsiteY2" fmla="*/ 3755966 h 4459657"/>
              <a:gd name="connsiteX3" fmla="*/ 3319790 w 5622146"/>
              <a:gd name="connsiteY3" fmla="*/ 3764093 h 4459657"/>
              <a:gd name="connsiteX4" fmla="*/ 3325390 w 5622146"/>
              <a:gd name="connsiteY4" fmla="*/ 4459657 h 4459657"/>
              <a:gd name="connsiteX5" fmla="*/ 5173 w 5622146"/>
              <a:gd name="connsiteY5" fmla="*/ 4451818 h 4459657"/>
              <a:gd name="connsiteX6" fmla="*/ 0 w 5622146"/>
              <a:gd name="connsiteY6" fmla="*/ 0 h 4459657"/>
              <a:gd name="connsiteX0" fmla="*/ 0 w 5622146"/>
              <a:gd name="connsiteY0" fmla="*/ 0 h 4459657"/>
              <a:gd name="connsiteX1" fmla="*/ 5622146 w 5622146"/>
              <a:gd name="connsiteY1" fmla="*/ 29467 h 4459657"/>
              <a:gd name="connsiteX2" fmla="*/ 5619344 w 5622146"/>
              <a:gd name="connsiteY2" fmla="*/ 3755966 h 4459657"/>
              <a:gd name="connsiteX3" fmla="*/ 3313114 w 5622146"/>
              <a:gd name="connsiteY3" fmla="*/ 3744956 h 4459657"/>
              <a:gd name="connsiteX4" fmla="*/ 3325390 w 5622146"/>
              <a:gd name="connsiteY4" fmla="*/ 4459657 h 4459657"/>
              <a:gd name="connsiteX5" fmla="*/ 5173 w 5622146"/>
              <a:gd name="connsiteY5" fmla="*/ 4451818 h 4459657"/>
              <a:gd name="connsiteX6" fmla="*/ 0 w 5622146"/>
              <a:gd name="connsiteY6" fmla="*/ 0 h 4459657"/>
              <a:gd name="connsiteX0" fmla="*/ 0 w 5622146"/>
              <a:gd name="connsiteY0" fmla="*/ 0 h 4472415"/>
              <a:gd name="connsiteX1" fmla="*/ 5622146 w 5622146"/>
              <a:gd name="connsiteY1" fmla="*/ 29467 h 4472415"/>
              <a:gd name="connsiteX2" fmla="*/ 5619344 w 5622146"/>
              <a:gd name="connsiteY2" fmla="*/ 3755966 h 4472415"/>
              <a:gd name="connsiteX3" fmla="*/ 3313114 w 5622146"/>
              <a:gd name="connsiteY3" fmla="*/ 3744956 h 4472415"/>
              <a:gd name="connsiteX4" fmla="*/ 3315376 w 5622146"/>
              <a:gd name="connsiteY4" fmla="*/ 4472415 h 4472415"/>
              <a:gd name="connsiteX5" fmla="*/ 5173 w 5622146"/>
              <a:gd name="connsiteY5" fmla="*/ 4451818 h 4472415"/>
              <a:gd name="connsiteX6" fmla="*/ 0 w 5622146"/>
              <a:gd name="connsiteY6" fmla="*/ 0 h 4472415"/>
              <a:gd name="connsiteX0" fmla="*/ 0 w 5622146"/>
              <a:gd name="connsiteY0" fmla="*/ 0 h 4472415"/>
              <a:gd name="connsiteX1" fmla="*/ 5622146 w 5622146"/>
              <a:gd name="connsiteY1" fmla="*/ 29467 h 4472415"/>
              <a:gd name="connsiteX2" fmla="*/ 5619344 w 5622146"/>
              <a:gd name="connsiteY2" fmla="*/ 3755966 h 4472415"/>
              <a:gd name="connsiteX3" fmla="*/ 3457980 w 5622146"/>
              <a:gd name="connsiteY3" fmla="*/ 3739711 h 4472415"/>
              <a:gd name="connsiteX4" fmla="*/ 3315376 w 5622146"/>
              <a:gd name="connsiteY4" fmla="*/ 4472415 h 4472415"/>
              <a:gd name="connsiteX5" fmla="*/ 5173 w 5622146"/>
              <a:gd name="connsiteY5" fmla="*/ 4451818 h 4472415"/>
              <a:gd name="connsiteX6" fmla="*/ 0 w 5622146"/>
              <a:gd name="connsiteY6" fmla="*/ 0 h 4472415"/>
              <a:gd name="connsiteX0" fmla="*/ 0 w 5622146"/>
              <a:gd name="connsiteY0" fmla="*/ 0 h 4482904"/>
              <a:gd name="connsiteX1" fmla="*/ 5622146 w 5622146"/>
              <a:gd name="connsiteY1" fmla="*/ 29467 h 4482904"/>
              <a:gd name="connsiteX2" fmla="*/ 5619344 w 5622146"/>
              <a:gd name="connsiteY2" fmla="*/ 3755966 h 4482904"/>
              <a:gd name="connsiteX3" fmla="*/ 3457980 w 5622146"/>
              <a:gd name="connsiteY3" fmla="*/ 3739711 h 4482904"/>
              <a:gd name="connsiteX4" fmla="*/ 3455068 w 5622146"/>
              <a:gd name="connsiteY4" fmla="*/ 4482904 h 4482904"/>
              <a:gd name="connsiteX5" fmla="*/ 5173 w 5622146"/>
              <a:gd name="connsiteY5" fmla="*/ 4451818 h 4482904"/>
              <a:gd name="connsiteX6" fmla="*/ 0 w 5622146"/>
              <a:gd name="connsiteY6" fmla="*/ 0 h 4482904"/>
              <a:gd name="connsiteX0" fmla="*/ 0 w 5622146"/>
              <a:gd name="connsiteY0" fmla="*/ 0 h 4482904"/>
              <a:gd name="connsiteX1" fmla="*/ 5622146 w 5622146"/>
              <a:gd name="connsiteY1" fmla="*/ 29467 h 4482904"/>
              <a:gd name="connsiteX2" fmla="*/ 5619344 w 5622146"/>
              <a:gd name="connsiteY2" fmla="*/ 3755966 h 4482904"/>
              <a:gd name="connsiteX3" fmla="*/ 3457980 w 5622146"/>
              <a:gd name="connsiteY3" fmla="*/ 3758622 h 4482904"/>
              <a:gd name="connsiteX4" fmla="*/ 3455068 w 5622146"/>
              <a:gd name="connsiteY4" fmla="*/ 4482904 h 4482904"/>
              <a:gd name="connsiteX5" fmla="*/ 5173 w 5622146"/>
              <a:gd name="connsiteY5" fmla="*/ 4451818 h 4482904"/>
              <a:gd name="connsiteX6" fmla="*/ 0 w 5622146"/>
              <a:gd name="connsiteY6" fmla="*/ 0 h 448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22146" h="4482904">
                <a:moveTo>
                  <a:pt x="0" y="0"/>
                </a:moveTo>
                <a:lnTo>
                  <a:pt x="5622146" y="29467"/>
                </a:lnTo>
                <a:cubicBezTo>
                  <a:pt x="5619852" y="1446012"/>
                  <a:pt x="5621638" y="2339421"/>
                  <a:pt x="5619344" y="3755966"/>
                </a:cubicBezTo>
                <a:lnTo>
                  <a:pt x="3457980" y="3758622"/>
                </a:lnTo>
                <a:cubicBezTo>
                  <a:pt x="3455686" y="4008004"/>
                  <a:pt x="3457362" y="4233522"/>
                  <a:pt x="3455068" y="4482904"/>
                </a:cubicBezTo>
                <a:lnTo>
                  <a:pt x="5173" y="4451818"/>
                </a:lnTo>
                <a:cubicBezTo>
                  <a:pt x="5173" y="2845291"/>
                  <a:pt x="0" y="1606527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 dirty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465802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obrazu 8">
            <a:extLst>
              <a:ext uri="{FF2B5EF4-FFF2-40B4-BE49-F238E27FC236}">
                <a16:creationId xmlns:a16="http://schemas.microsoft.com/office/drawing/2014/main" id="{0D454556-00CD-414F-AE1F-0D1718E8E72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3712" y="-25048"/>
            <a:ext cx="11195314" cy="5113571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62707 w 6835775"/>
              <a:gd name="connsiteY3" fmla="*/ 4111191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111191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76475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76581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6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168826 w 6835775"/>
              <a:gd name="connsiteY3" fmla="*/ 4120805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58314 w 6835775"/>
              <a:gd name="connsiteY3" fmla="*/ 4130502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65198 w 6835775"/>
              <a:gd name="connsiteY3" fmla="*/ 4072319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65198 w 6842219"/>
              <a:gd name="connsiteY3" fmla="*/ 4072319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51966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44548 w 6842219"/>
              <a:gd name="connsiteY3" fmla="*/ 4082018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69529"/>
              <a:gd name="connsiteY0" fmla="*/ 0 h 4898126"/>
              <a:gd name="connsiteX1" fmla="*/ 6835775 w 6869529"/>
              <a:gd name="connsiteY1" fmla="*/ 0 h 4898126"/>
              <a:gd name="connsiteX2" fmla="*/ 6869430 w 6869529"/>
              <a:gd name="connsiteY2" fmla="*/ 4090754 h 4898126"/>
              <a:gd name="connsiteX3" fmla="*/ 2244548 w 6869529"/>
              <a:gd name="connsiteY3" fmla="*/ 4082018 h 4898126"/>
              <a:gd name="connsiteX4" fmla="*/ 2259079 w 6869529"/>
              <a:gd name="connsiteY4" fmla="*/ 4898126 h 4898126"/>
              <a:gd name="connsiteX5" fmla="*/ 0 w 6869529"/>
              <a:gd name="connsiteY5" fmla="*/ 4859338 h 4898126"/>
              <a:gd name="connsiteX6" fmla="*/ 0 w 6869529"/>
              <a:gd name="connsiteY6" fmla="*/ 0 h 4898126"/>
              <a:gd name="connsiteX0" fmla="*/ 0 w 6869529"/>
              <a:gd name="connsiteY0" fmla="*/ 0 h 4907822"/>
              <a:gd name="connsiteX1" fmla="*/ 6835775 w 6869529"/>
              <a:gd name="connsiteY1" fmla="*/ 0 h 4907822"/>
              <a:gd name="connsiteX2" fmla="*/ 6869430 w 6869529"/>
              <a:gd name="connsiteY2" fmla="*/ 4090754 h 4907822"/>
              <a:gd name="connsiteX3" fmla="*/ 2244548 w 6869529"/>
              <a:gd name="connsiteY3" fmla="*/ 4082018 h 4907822"/>
              <a:gd name="connsiteX4" fmla="*/ 2245312 w 6869529"/>
              <a:gd name="connsiteY4" fmla="*/ 4907822 h 4907822"/>
              <a:gd name="connsiteX5" fmla="*/ 0 w 6869529"/>
              <a:gd name="connsiteY5" fmla="*/ 4859338 h 4907822"/>
              <a:gd name="connsiteX6" fmla="*/ 0 w 6869529"/>
              <a:gd name="connsiteY6" fmla="*/ 0 h 4907822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883040"/>
              <a:gd name="connsiteX1" fmla="*/ 6835775 w 6869529"/>
              <a:gd name="connsiteY1" fmla="*/ 0 h 4883040"/>
              <a:gd name="connsiteX2" fmla="*/ 6869430 w 6869529"/>
              <a:gd name="connsiteY2" fmla="*/ 4090754 h 4883040"/>
              <a:gd name="connsiteX3" fmla="*/ 2244548 w 6869529"/>
              <a:gd name="connsiteY3" fmla="*/ 4082018 h 4883040"/>
              <a:gd name="connsiteX4" fmla="*/ 2245312 w 6869529"/>
              <a:gd name="connsiteY4" fmla="*/ 4883040 h 4883040"/>
              <a:gd name="connsiteX5" fmla="*/ 0 w 6869529"/>
              <a:gd name="connsiteY5" fmla="*/ 4859338 h 4883040"/>
              <a:gd name="connsiteX6" fmla="*/ 0 w 6869529"/>
              <a:gd name="connsiteY6" fmla="*/ 0 h 4883040"/>
              <a:gd name="connsiteX0" fmla="*/ 0 w 6869529"/>
              <a:gd name="connsiteY0" fmla="*/ 0 h 4871547"/>
              <a:gd name="connsiteX1" fmla="*/ 6835775 w 6869529"/>
              <a:gd name="connsiteY1" fmla="*/ 0 h 4871547"/>
              <a:gd name="connsiteX2" fmla="*/ 6869430 w 6869529"/>
              <a:gd name="connsiteY2" fmla="*/ 4090754 h 4871547"/>
              <a:gd name="connsiteX3" fmla="*/ 2244548 w 6869529"/>
              <a:gd name="connsiteY3" fmla="*/ 4082018 h 4871547"/>
              <a:gd name="connsiteX4" fmla="*/ 2245312 w 6869529"/>
              <a:gd name="connsiteY4" fmla="*/ 4871547 h 4871547"/>
              <a:gd name="connsiteX5" fmla="*/ 0 w 6869529"/>
              <a:gd name="connsiteY5" fmla="*/ 4859338 h 4871547"/>
              <a:gd name="connsiteX6" fmla="*/ 0 w 6869529"/>
              <a:gd name="connsiteY6" fmla="*/ 0 h 4871547"/>
              <a:gd name="connsiteX0" fmla="*/ 0 w 6869529"/>
              <a:gd name="connsiteY0" fmla="*/ 0 h 4859338"/>
              <a:gd name="connsiteX1" fmla="*/ 6835775 w 6869529"/>
              <a:gd name="connsiteY1" fmla="*/ 0 h 4859338"/>
              <a:gd name="connsiteX2" fmla="*/ 6869430 w 6869529"/>
              <a:gd name="connsiteY2" fmla="*/ 4090754 h 4859338"/>
              <a:gd name="connsiteX3" fmla="*/ 2244548 w 6869529"/>
              <a:gd name="connsiteY3" fmla="*/ 4082018 h 4859338"/>
              <a:gd name="connsiteX4" fmla="*/ 2241233 w 6869529"/>
              <a:gd name="connsiteY4" fmla="*/ 4842815 h 4859338"/>
              <a:gd name="connsiteX5" fmla="*/ 0 w 6869529"/>
              <a:gd name="connsiteY5" fmla="*/ 4859338 h 4859338"/>
              <a:gd name="connsiteX6" fmla="*/ 0 w 6869529"/>
              <a:gd name="connsiteY6" fmla="*/ 0 h 4859338"/>
              <a:gd name="connsiteX0" fmla="*/ 0 w 6869529"/>
              <a:gd name="connsiteY0" fmla="*/ 0 h 4877294"/>
              <a:gd name="connsiteX1" fmla="*/ 6835775 w 6869529"/>
              <a:gd name="connsiteY1" fmla="*/ 0 h 4877294"/>
              <a:gd name="connsiteX2" fmla="*/ 6869430 w 6869529"/>
              <a:gd name="connsiteY2" fmla="*/ 4090754 h 4877294"/>
              <a:gd name="connsiteX3" fmla="*/ 2244548 w 6869529"/>
              <a:gd name="connsiteY3" fmla="*/ 4082018 h 4877294"/>
              <a:gd name="connsiteX4" fmla="*/ 2237154 w 6869529"/>
              <a:gd name="connsiteY4" fmla="*/ 4877294 h 4877294"/>
              <a:gd name="connsiteX5" fmla="*/ 0 w 6869529"/>
              <a:gd name="connsiteY5" fmla="*/ 4859338 h 4877294"/>
              <a:gd name="connsiteX6" fmla="*/ 0 w 6869529"/>
              <a:gd name="connsiteY6" fmla="*/ 0 h 4877294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44548 w 6869529"/>
              <a:gd name="connsiteY3" fmla="*/ 4082018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56786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0865 w 6869529"/>
              <a:gd name="connsiteY3" fmla="*/ 4087764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30301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30"/>
              <a:gd name="connsiteY0" fmla="*/ 0 h 4860055"/>
              <a:gd name="connsiteX1" fmla="*/ 6835775 w 6869530"/>
              <a:gd name="connsiteY1" fmla="*/ 0 h 4860055"/>
              <a:gd name="connsiteX2" fmla="*/ 6869431 w 6869530"/>
              <a:gd name="connsiteY2" fmla="*/ 4073515 h 4860055"/>
              <a:gd name="connsiteX3" fmla="*/ 2264944 w 6869530"/>
              <a:gd name="connsiteY3" fmla="*/ 4030301 h 4860055"/>
              <a:gd name="connsiteX4" fmla="*/ 2261629 w 6869530"/>
              <a:gd name="connsiteY4" fmla="*/ 4860055 h 4860055"/>
              <a:gd name="connsiteX5" fmla="*/ 0 w 6869530"/>
              <a:gd name="connsiteY5" fmla="*/ 4859338 h 4860055"/>
              <a:gd name="connsiteX6" fmla="*/ 0 w 6869530"/>
              <a:gd name="connsiteY6" fmla="*/ 0 h 4860055"/>
              <a:gd name="connsiteX0" fmla="*/ 0 w 6873601"/>
              <a:gd name="connsiteY0" fmla="*/ 0 h 4860055"/>
              <a:gd name="connsiteX1" fmla="*/ 6835775 w 6873601"/>
              <a:gd name="connsiteY1" fmla="*/ 0 h 4860055"/>
              <a:gd name="connsiteX2" fmla="*/ 6873511 w 6873601"/>
              <a:gd name="connsiteY2" fmla="*/ 4062022 h 4860055"/>
              <a:gd name="connsiteX3" fmla="*/ 2264944 w 6873601"/>
              <a:gd name="connsiteY3" fmla="*/ 4030301 h 4860055"/>
              <a:gd name="connsiteX4" fmla="*/ 2261629 w 6873601"/>
              <a:gd name="connsiteY4" fmla="*/ 4860055 h 4860055"/>
              <a:gd name="connsiteX5" fmla="*/ 0 w 6873601"/>
              <a:gd name="connsiteY5" fmla="*/ 4859338 h 4860055"/>
              <a:gd name="connsiteX6" fmla="*/ 0 w 6873601"/>
              <a:gd name="connsiteY6" fmla="*/ 0 h 4860055"/>
              <a:gd name="connsiteX0" fmla="*/ 0 w 6877673"/>
              <a:gd name="connsiteY0" fmla="*/ 0 h 4860055"/>
              <a:gd name="connsiteX1" fmla="*/ 6835775 w 6877673"/>
              <a:gd name="connsiteY1" fmla="*/ 0 h 4860055"/>
              <a:gd name="connsiteX2" fmla="*/ 6877591 w 6877673"/>
              <a:gd name="connsiteY2" fmla="*/ 4085007 h 4860055"/>
              <a:gd name="connsiteX3" fmla="*/ 2264944 w 6877673"/>
              <a:gd name="connsiteY3" fmla="*/ 4030301 h 4860055"/>
              <a:gd name="connsiteX4" fmla="*/ 2261629 w 6877673"/>
              <a:gd name="connsiteY4" fmla="*/ 4860055 h 4860055"/>
              <a:gd name="connsiteX5" fmla="*/ 0 w 6877673"/>
              <a:gd name="connsiteY5" fmla="*/ 4859338 h 4860055"/>
              <a:gd name="connsiteX6" fmla="*/ 0 w 6877673"/>
              <a:gd name="connsiteY6" fmla="*/ 0 h 4860055"/>
              <a:gd name="connsiteX0" fmla="*/ 0 w 6881745"/>
              <a:gd name="connsiteY0" fmla="*/ 0 h 4860055"/>
              <a:gd name="connsiteX1" fmla="*/ 6835775 w 6881745"/>
              <a:gd name="connsiteY1" fmla="*/ 0 h 4860055"/>
              <a:gd name="connsiteX2" fmla="*/ 6881670 w 6881745"/>
              <a:gd name="connsiteY2" fmla="*/ 4079260 h 4860055"/>
              <a:gd name="connsiteX3" fmla="*/ 2264944 w 6881745"/>
              <a:gd name="connsiteY3" fmla="*/ 4030301 h 4860055"/>
              <a:gd name="connsiteX4" fmla="*/ 2261629 w 6881745"/>
              <a:gd name="connsiteY4" fmla="*/ 4860055 h 4860055"/>
              <a:gd name="connsiteX5" fmla="*/ 0 w 6881745"/>
              <a:gd name="connsiteY5" fmla="*/ 4859338 h 4860055"/>
              <a:gd name="connsiteX6" fmla="*/ 0 w 6881745"/>
              <a:gd name="connsiteY6" fmla="*/ 0 h 4860055"/>
              <a:gd name="connsiteX0" fmla="*/ 0 w 6869531"/>
              <a:gd name="connsiteY0" fmla="*/ 0 h 4860055"/>
              <a:gd name="connsiteX1" fmla="*/ 6835775 w 6869531"/>
              <a:gd name="connsiteY1" fmla="*/ 0 h 4860055"/>
              <a:gd name="connsiteX2" fmla="*/ 6869432 w 6869531"/>
              <a:gd name="connsiteY2" fmla="*/ 4050527 h 4860055"/>
              <a:gd name="connsiteX3" fmla="*/ 2264944 w 6869531"/>
              <a:gd name="connsiteY3" fmla="*/ 4030301 h 4860055"/>
              <a:gd name="connsiteX4" fmla="*/ 2261629 w 6869531"/>
              <a:gd name="connsiteY4" fmla="*/ 4860055 h 4860055"/>
              <a:gd name="connsiteX5" fmla="*/ 0 w 6869531"/>
              <a:gd name="connsiteY5" fmla="*/ 4859338 h 4860055"/>
              <a:gd name="connsiteX6" fmla="*/ 0 w 6869531"/>
              <a:gd name="connsiteY6" fmla="*/ 0 h 4860055"/>
              <a:gd name="connsiteX0" fmla="*/ 0 w 6855816"/>
              <a:gd name="connsiteY0" fmla="*/ 0 h 4860055"/>
              <a:gd name="connsiteX1" fmla="*/ 6835775 w 6855816"/>
              <a:gd name="connsiteY1" fmla="*/ 0 h 4860055"/>
              <a:gd name="connsiteX2" fmla="*/ 6855665 w 6855816"/>
              <a:gd name="connsiteY2" fmla="*/ 4089315 h 4860055"/>
              <a:gd name="connsiteX3" fmla="*/ 2264944 w 6855816"/>
              <a:gd name="connsiteY3" fmla="*/ 4030301 h 4860055"/>
              <a:gd name="connsiteX4" fmla="*/ 2261629 w 6855816"/>
              <a:gd name="connsiteY4" fmla="*/ 4860055 h 4860055"/>
              <a:gd name="connsiteX5" fmla="*/ 0 w 6855816"/>
              <a:gd name="connsiteY5" fmla="*/ 4859338 h 4860055"/>
              <a:gd name="connsiteX6" fmla="*/ 0 w 6855816"/>
              <a:gd name="connsiteY6" fmla="*/ 0 h 4860055"/>
              <a:gd name="connsiteX0" fmla="*/ 0 w 6855817"/>
              <a:gd name="connsiteY0" fmla="*/ 0 h 4860055"/>
              <a:gd name="connsiteX1" fmla="*/ 6835775 w 6855817"/>
              <a:gd name="connsiteY1" fmla="*/ 0 h 4860055"/>
              <a:gd name="connsiteX2" fmla="*/ 6855666 w 6855817"/>
              <a:gd name="connsiteY2" fmla="*/ 4079618 h 4860055"/>
              <a:gd name="connsiteX3" fmla="*/ 2264944 w 6855817"/>
              <a:gd name="connsiteY3" fmla="*/ 4030301 h 4860055"/>
              <a:gd name="connsiteX4" fmla="*/ 2261629 w 6855817"/>
              <a:gd name="connsiteY4" fmla="*/ 4860055 h 4860055"/>
              <a:gd name="connsiteX5" fmla="*/ 0 w 6855817"/>
              <a:gd name="connsiteY5" fmla="*/ 4859338 h 4860055"/>
              <a:gd name="connsiteX6" fmla="*/ 0 w 6855817"/>
              <a:gd name="connsiteY6" fmla="*/ 0 h 4860055"/>
              <a:gd name="connsiteX0" fmla="*/ 0 w 6883275"/>
              <a:gd name="connsiteY0" fmla="*/ 0 h 4860055"/>
              <a:gd name="connsiteX1" fmla="*/ 6835775 w 6883275"/>
              <a:gd name="connsiteY1" fmla="*/ 0 h 4860055"/>
              <a:gd name="connsiteX2" fmla="*/ 6883202 w 6883275"/>
              <a:gd name="connsiteY2" fmla="*/ 4050527 h 4860055"/>
              <a:gd name="connsiteX3" fmla="*/ 2264944 w 6883275"/>
              <a:gd name="connsiteY3" fmla="*/ 4030301 h 4860055"/>
              <a:gd name="connsiteX4" fmla="*/ 2261629 w 6883275"/>
              <a:gd name="connsiteY4" fmla="*/ 4860055 h 4860055"/>
              <a:gd name="connsiteX5" fmla="*/ 0 w 6883275"/>
              <a:gd name="connsiteY5" fmla="*/ 4859338 h 4860055"/>
              <a:gd name="connsiteX6" fmla="*/ 0 w 6883275"/>
              <a:gd name="connsiteY6" fmla="*/ 0 h 4860055"/>
              <a:gd name="connsiteX0" fmla="*/ 0 w 6848989"/>
              <a:gd name="connsiteY0" fmla="*/ 0 h 4860055"/>
              <a:gd name="connsiteX1" fmla="*/ 6835775 w 6848989"/>
              <a:gd name="connsiteY1" fmla="*/ 0 h 4860055"/>
              <a:gd name="connsiteX2" fmla="*/ 6848783 w 6848989"/>
              <a:gd name="connsiteY2" fmla="*/ 4069921 h 4860055"/>
              <a:gd name="connsiteX3" fmla="*/ 2264944 w 6848989"/>
              <a:gd name="connsiteY3" fmla="*/ 4030301 h 4860055"/>
              <a:gd name="connsiteX4" fmla="*/ 2261629 w 6848989"/>
              <a:gd name="connsiteY4" fmla="*/ 4860055 h 4860055"/>
              <a:gd name="connsiteX5" fmla="*/ 0 w 6848989"/>
              <a:gd name="connsiteY5" fmla="*/ 4859338 h 4860055"/>
              <a:gd name="connsiteX6" fmla="*/ 0 w 6848989"/>
              <a:gd name="connsiteY6" fmla="*/ 0 h 4860055"/>
              <a:gd name="connsiteX0" fmla="*/ 0 w 6855818"/>
              <a:gd name="connsiteY0" fmla="*/ 0 h 4860055"/>
              <a:gd name="connsiteX1" fmla="*/ 6835775 w 6855818"/>
              <a:gd name="connsiteY1" fmla="*/ 0 h 4860055"/>
              <a:gd name="connsiteX2" fmla="*/ 6855667 w 6855818"/>
              <a:gd name="connsiteY2" fmla="*/ 4040830 h 4860055"/>
              <a:gd name="connsiteX3" fmla="*/ 2264944 w 6855818"/>
              <a:gd name="connsiteY3" fmla="*/ 4030301 h 4860055"/>
              <a:gd name="connsiteX4" fmla="*/ 2261629 w 6855818"/>
              <a:gd name="connsiteY4" fmla="*/ 4860055 h 4860055"/>
              <a:gd name="connsiteX5" fmla="*/ 0 w 6855818"/>
              <a:gd name="connsiteY5" fmla="*/ 4859338 h 4860055"/>
              <a:gd name="connsiteX6" fmla="*/ 0 w 6855818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261629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40666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0015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47874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35775"/>
              <a:gd name="connsiteY0" fmla="*/ 0 h 4860055"/>
              <a:gd name="connsiteX1" fmla="*/ 6835775 w 6835775"/>
              <a:gd name="connsiteY1" fmla="*/ 0 h 4860055"/>
              <a:gd name="connsiteX2" fmla="*/ 5663990 w 6835775"/>
              <a:gd name="connsiteY2" fmla="*/ 4085937 h 4860055"/>
              <a:gd name="connsiteX3" fmla="*/ 2326134 w 6835775"/>
              <a:gd name="connsiteY3" fmla="*/ 4049279 h 4860055"/>
              <a:gd name="connsiteX4" fmla="*/ 2323582 w 6835775"/>
              <a:gd name="connsiteY4" fmla="*/ 4860055 h 4860055"/>
              <a:gd name="connsiteX5" fmla="*/ 0 w 6835775"/>
              <a:gd name="connsiteY5" fmla="*/ 4859338 h 4860055"/>
              <a:gd name="connsiteX6" fmla="*/ 0 w 6835775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722787"/>
              <a:gd name="connsiteY0" fmla="*/ 0 h 4860055"/>
              <a:gd name="connsiteX1" fmla="*/ 5722787 w 5722787"/>
              <a:gd name="connsiteY1" fmla="*/ 0 h 4860055"/>
              <a:gd name="connsiteX2" fmla="*/ 5663990 w 5722787"/>
              <a:gd name="connsiteY2" fmla="*/ 4085937 h 4860055"/>
              <a:gd name="connsiteX3" fmla="*/ 2326134 w 5722787"/>
              <a:gd name="connsiteY3" fmla="*/ 4049279 h 4860055"/>
              <a:gd name="connsiteX4" fmla="*/ 2323582 w 5722787"/>
              <a:gd name="connsiteY4" fmla="*/ 4860055 h 4860055"/>
              <a:gd name="connsiteX5" fmla="*/ 0 w 5722787"/>
              <a:gd name="connsiteY5" fmla="*/ 4859338 h 4860055"/>
              <a:gd name="connsiteX6" fmla="*/ 0 w 5722787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63990 w 5667138"/>
              <a:gd name="connsiteY2" fmla="*/ 4085937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26890 w 5667138"/>
              <a:gd name="connsiteY2" fmla="*/ 4073249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73249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32253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32253 w 5639289"/>
              <a:gd name="connsiteY3" fmla="*/ 4049279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26134 w 5639289"/>
              <a:gd name="connsiteY3" fmla="*/ 4032538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51473"/>
              <a:gd name="connsiteY0" fmla="*/ 0 h 4860055"/>
              <a:gd name="connsiteX1" fmla="*/ 5620764 w 5651473"/>
              <a:gd name="connsiteY1" fmla="*/ 0 h 4860055"/>
              <a:gd name="connsiteX2" fmla="*/ 5651366 w 5651473"/>
              <a:gd name="connsiteY2" fmla="*/ 4048139 h 4860055"/>
              <a:gd name="connsiteX3" fmla="*/ 2326134 w 5651473"/>
              <a:gd name="connsiteY3" fmla="*/ 4032538 h 4860055"/>
              <a:gd name="connsiteX4" fmla="*/ 2323582 w 5651473"/>
              <a:gd name="connsiteY4" fmla="*/ 4860055 h 4860055"/>
              <a:gd name="connsiteX5" fmla="*/ 0 w 5651473"/>
              <a:gd name="connsiteY5" fmla="*/ 4859338 h 4860055"/>
              <a:gd name="connsiteX6" fmla="*/ 0 w 5651473"/>
              <a:gd name="connsiteY6" fmla="*/ 0 h 4860055"/>
              <a:gd name="connsiteX0" fmla="*/ 0 w 5627215"/>
              <a:gd name="connsiteY0" fmla="*/ 0 h 4860055"/>
              <a:gd name="connsiteX1" fmla="*/ 5620764 w 5627215"/>
              <a:gd name="connsiteY1" fmla="*/ 0 h 4860055"/>
              <a:gd name="connsiteX2" fmla="*/ 5626891 w 5627215"/>
              <a:gd name="connsiteY2" fmla="*/ 4048139 h 4860055"/>
              <a:gd name="connsiteX3" fmla="*/ 2326134 w 5627215"/>
              <a:gd name="connsiteY3" fmla="*/ 4032538 h 4860055"/>
              <a:gd name="connsiteX4" fmla="*/ 2323582 w 5627215"/>
              <a:gd name="connsiteY4" fmla="*/ 4860055 h 4860055"/>
              <a:gd name="connsiteX5" fmla="*/ 0 w 5627215"/>
              <a:gd name="connsiteY5" fmla="*/ 4859338 h 4860055"/>
              <a:gd name="connsiteX6" fmla="*/ 0 w 5627215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4 w 5627552"/>
              <a:gd name="connsiteY3" fmla="*/ 4032538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33018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5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34079"/>
              <a:gd name="connsiteY0" fmla="*/ 0 h 4860055"/>
              <a:gd name="connsiteX1" fmla="*/ 5626884 w 5634079"/>
              <a:gd name="connsiteY1" fmla="*/ 16741 h 4860055"/>
              <a:gd name="connsiteX2" fmla="*/ 5633775 w 5634079"/>
              <a:gd name="connsiteY2" fmla="*/ 4048139 h 4860055"/>
              <a:gd name="connsiteX3" fmla="*/ 2326135 w 5634079"/>
              <a:gd name="connsiteY3" fmla="*/ 4041955 h 4860055"/>
              <a:gd name="connsiteX4" fmla="*/ 2323582 w 5634079"/>
              <a:gd name="connsiteY4" fmla="*/ 4860055 h 4860055"/>
              <a:gd name="connsiteX5" fmla="*/ 0 w 5634079"/>
              <a:gd name="connsiteY5" fmla="*/ 4859338 h 4860055"/>
              <a:gd name="connsiteX6" fmla="*/ 0 w 5634079"/>
              <a:gd name="connsiteY6" fmla="*/ 0 h 4860055"/>
              <a:gd name="connsiteX0" fmla="*/ 0 w 5634436"/>
              <a:gd name="connsiteY0" fmla="*/ 2093 h 4862148"/>
              <a:gd name="connsiteX1" fmla="*/ 5633768 w 5634436"/>
              <a:gd name="connsiteY1" fmla="*/ 0 h 4862148"/>
              <a:gd name="connsiteX2" fmla="*/ 5633775 w 5634436"/>
              <a:gd name="connsiteY2" fmla="*/ 4050232 h 4862148"/>
              <a:gd name="connsiteX3" fmla="*/ 2326135 w 5634436"/>
              <a:gd name="connsiteY3" fmla="*/ 4044048 h 4862148"/>
              <a:gd name="connsiteX4" fmla="*/ 2323582 w 5634436"/>
              <a:gd name="connsiteY4" fmla="*/ 4862148 h 4862148"/>
              <a:gd name="connsiteX5" fmla="*/ 0 w 5634436"/>
              <a:gd name="connsiteY5" fmla="*/ 4861431 h 4862148"/>
              <a:gd name="connsiteX6" fmla="*/ 0 w 5634436"/>
              <a:gd name="connsiteY6" fmla="*/ 2093 h 4862148"/>
              <a:gd name="connsiteX0" fmla="*/ 0 w 5647740"/>
              <a:gd name="connsiteY0" fmla="*/ 2093 h 4862148"/>
              <a:gd name="connsiteX1" fmla="*/ 5633768 w 5647740"/>
              <a:gd name="connsiteY1" fmla="*/ 0 h 4862148"/>
              <a:gd name="connsiteX2" fmla="*/ 5647542 w 5647740"/>
              <a:gd name="connsiteY2" fmla="*/ 4050232 h 4862148"/>
              <a:gd name="connsiteX3" fmla="*/ 2326135 w 5647740"/>
              <a:gd name="connsiteY3" fmla="*/ 4044048 h 4862148"/>
              <a:gd name="connsiteX4" fmla="*/ 2323582 w 5647740"/>
              <a:gd name="connsiteY4" fmla="*/ 4862148 h 4862148"/>
              <a:gd name="connsiteX5" fmla="*/ 0 w 5647740"/>
              <a:gd name="connsiteY5" fmla="*/ 4861431 h 4862148"/>
              <a:gd name="connsiteX6" fmla="*/ 0 w 5647740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54419"/>
              <a:gd name="connsiteY0" fmla="*/ 2093 h 4862148"/>
              <a:gd name="connsiteX1" fmla="*/ 5654419 w 5654419"/>
              <a:gd name="connsiteY1" fmla="*/ 0 h 4862148"/>
              <a:gd name="connsiteX2" fmla="*/ 5647542 w 5654419"/>
              <a:gd name="connsiteY2" fmla="*/ 4050232 h 4862148"/>
              <a:gd name="connsiteX3" fmla="*/ 2326135 w 5654419"/>
              <a:gd name="connsiteY3" fmla="*/ 4044048 h 4862148"/>
              <a:gd name="connsiteX4" fmla="*/ 2323582 w 5654419"/>
              <a:gd name="connsiteY4" fmla="*/ 4862148 h 4862148"/>
              <a:gd name="connsiteX5" fmla="*/ 0 w 5654419"/>
              <a:gd name="connsiteY5" fmla="*/ 4861431 h 4862148"/>
              <a:gd name="connsiteX6" fmla="*/ 0 w 5654419"/>
              <a:gd name="connsiteY6" fmla="*/ 2093 h 4862148"/>
              <a:gd name="connsiteX0" fmla="*/ 0 w 5647846"/>
              <a:gd name="connsiteY0" fmla="*/ 0 h 4860055"/>
              <a:gd name="connsiteX1" fmla="*/ 5640652 w 5647846"/>
              <a:gd name="connsiteY1" fmla="*/ 7323 h 4860055"/>
              <a:gd name="connsiteX2" fmla="*/ 5647542 w 5647846"/>
              <a:gd name="connsiteY2" fmla="*/ 4048139 h 4860055"/>
              <a:gd name="connsiteX3" fmla="*/ 2326135 w 5647846"/>
              <a:gd name="connsiteY3" fmla="*/ 4041955 h 4860055"/>
              <a:gd name="connsiteX4" fmla="*/ 2323582 w 5647846"/>
              <a:gd name="connsiteY4" fmla="*/ 4860055 h 4860055"/>
              <a:gd name="connsiteX5" fmla="*/ 0 w 5647846"/>
              <a:gd name="connsiteY5" fmla="*/ 4859338 h 4860055"/>
              <a:gd name="connsiteX6" fmla="*/ 0 w 5647846"/>
              <a:gd name="connsiteY6" fmla="*/ 0 h 486005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47542 w 5654419"/>
              <a:gd name="connsiteY2" fmla="*/ 4059649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33774 w 5654419"/>
              <a:gd name="connsiteY2" fmla="*/ 4050232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33774 w 5640651"/>
              <a:gd name="connsiteY2" fmla="*/ 4050232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26890 w 5640651"/>
              <a:gd name="connsiteY2" fmla="*/ 4031398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33768"/>
              <a:gd name="connsiteY0" fmla="*/ 11510 h 4871565"/>
              <a:gd name="connsiteX1" fmla="*/ 5633768 w 5633768"/>
              <a:gd name="connsiteY1" fmla="*/ 0 h 4871565"/>
              <a:gd name="connsiteX2" fmla="*/ 5626890 w 5633768"/>
              <a:gd name="connsiteY2" fmla="*/ 4031398 h 4871565"/>
              <a:gd name="connsiteX3" fmla="*/ 2326135 w 5633768"/>
              <a:gd name="connsiteY3" fmla="*/ 4053465 h 4871565"/>
              <a:gd name="connsiteX4" fmla="*/ 2323582 w 5633768"/>
              <a:gd name="connsiteY4" fmla="*/ 4871565 h 4871565"/>
              <a:gd name="connsiteX5" fmla="*/ 0 w 5633768"/>
              <a:gd name="connsiteY5" fmla="*/ 4870848 h 4871565"/>
              <a:gd name="connsiteX6" fmla="*/ 0 w 56337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31398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31398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13124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50232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35048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62325"/>
              <a:gd name="connsiteY0" fmla="*/ 11510 h 4871565"/>
              <a:gd name="connsiteX1" fmla="*/ 5662325 w 5662325"/>
              <a:gd name="connsiteY1" fmla="*/ 0 h 4871565"/>
              <a:gd name="connsiteX2" fmla="*/ 5635048 w 5662325"/>
              <a:gd name="connsiteY2" fmla="*/ 4050232 h 4871565"/>
              <a:gd name="connsiteX3" fmla="*/ 2326135 w 5662325"/>
              <a:gd name="connsiteY3" fmla="*/ 4053465 h 4871565"/>
              <a:gd name="connsiteX4" fmla="*/ 2323582 w 5662325"/>
              <a:gd name="connsiteY4" fmla="*/ 4871565 h 4871565"/>
              <a:gd name="connsiteX5" fmla="*/ 0 w 5662325"/>
              <a:gd name="connsiteY5" fmla="*/ 4870848 h 4871565"/>
              <a:gd name="connsiteX6" fmla="*/ 0 w 5662325"/>
              <a:gd name="connsiteY6" fmla="*/ 11510 h 4871565"/>
              <a:gd name="connsiteX0" fmla="*/ 0 w 5637850"/>
              <a:gd name="connsiteY0" fmla="*/ 351 h 4860406"/>
              <a:gd name="connsiteX1" fmla="*/ 5637850 w 5637850"/>
              <a:gd name="connsiteY1" fmla="*/ 0 h 4860406"/>
              <a:gd name="connsiteX2" fmla="*/ 5635048 w 5637850"/>
              <a:gd name="connsiteY2" fmla="*/ 4039073 h 4860406"/>
              <a:gd name="connsiteX3" fmla="*/ 2326135 w 5637850"/>
              <a:gd name="connsiteY3" fmla="*/ 4042306 h 4860406"/>
              <a:gd name="connsiteX4" fmla="*/ 2323582 w 5637850"/>
              <a:gd name="connsiteY4" fmla="*/ 4860406 h 4860406"/>
              <a:gd name="connsiteX5" fmla="*/ 0 w 5637850"/>
              <a:gd name="connsiteY5" fmla="*/ 4859689 h 4860406"/>
              <a:gd name="connsiteX6" fmla="*/ 0 w 5637850"/>
              <a:gd name="connsiteY6" fmla="*/ 351 h 4860406"/>
              <a:gd name="connsiteX0" fmla="*/ 2366235 w 8004085"/>
              <a:gd name="connsiteY0" fmla="*/ 351 h 4881934"/>
              <a:gd name="connsiteX1" fmla="*/ 8004085 w 8004085"/>
              <a:gd name="connsiteY1" fmla="*/ 0 h 4881934"/>
              <a:gd name="connsiteX2" fmla="*/ 8001283 w 8004085"/>
              <a:gd name="connsiteY2" fmla="*/ 4039073 h 4881934"/>
              <a:gd name="connsiteX3" fmla="*/ 4692370 w 8004085"/>
              <a:gd name="connsiteY3" fmla="*/ 4042306 h 4881934"/>
              <a:gd name="connsiteX4" fmla="*/ 4689817 w 8004085"/>
              <a:gd name="connsiteY4" fmla="*/ 4860406 h 4881934"/>
              <a:gd name="connsiteX5" fmla="*/ 0 w 8004085"/>
              <a:gd name="connsiteY5" fmla="*/ 4881934 h 4881934"/>
              <a:gd name="connsiteX6" fmla="*/ 2366235 w 8004085"/>
              <a:gd name="connsiteY6" fmla="*/ 351 h 4881934"/>
              <a:gd name="connsiteX0" fmla="*/ 0 w 8011065"/>
              <a:gd name="connsiteY0" fmla="*/ 351 h 4881934"/>
              <a:gd name="connsiteX1" fmla="*/ 8011065 w 8011065"/>
              <a:gd name="connsiteY1" fmla="*/ 0 h 4881934"/>
              <a:gd name="connsiteX2" fmla="*/ 8008263 w 8011065"/>
              <a:gd name="connsiteY2" fmla="*/ 4039073 h 4881934"/>
              <a:gd name="connsiteX3" fmla="*/ 4699350 w 8011065"/>
              <a:gd name="connsiteY3" fmla="*/ 4042306 h 4881934"/>
              <a:gd name="connsiteX4" fmla="*/ 4696797 w 8011065"/>
              <a:gd name="connsiteY4" fmla="*/ 4860406 h 4881934"/>
              <a:gd name="connsiteX5" fmla="*/ 6980 w 8011065"/>
              <a:gd name="connsiteY5" fmla="*/ 4881934 h 4881934"/>
              <a:gd name="connsiteX6" fmla="*/ 0 w 8011065"/>
              <a:gd name="connsiteY6" fmla="*/ 351 h 4881934"/>
              <a:gd name="connsiteX0" fmla="*/ 0 w 8011065"/>
              <a:gd name="connsiteY0" fmla="*/ 351 h 4881934"/>
              <a:gd name="connsiteX1" fmla="*/ 8011065 w 8011065"/>
              <a:gd name="connsiteY1" fmla="*/ 0 h 4881934"/>
              <a:gd name="connsiteX2" fmla="*/ 8008263 w 8011065"/>
              <a:gd name="connsiteY2" fmla="*/ 4039073 h 4881934"/>
              <a:gd name="connsiteX3" fmla="*/ 4727271 w 8011065"/>
              <a:gd name="connsiteY3" fmla="*/ 3931083 h 4881934"/>
              <a:gd name="connsiteX4" fmla="*/ 4696797 w 8011065"/>
              <a:gd name="connsiteY4" fmla="*/ 4860406 h 4881934"/>
              <a:gd name="connsiteX5" fmla="*/ 6980 w 8011065"/>
              <a:gd name="connsiteY5" fmla="*/ 4881934 h 4881934"/>
              <a:gd name="connsiteX6" fmla="*/ 0 w 8011065"/>
              <a:gd name="connsiteY6" fmla="*/ 351 h 4881934"/>
              <a:gd name="connsiteX0" fmla="*/ 0 w 8011065"/>
              <a:gd name="connsiteY0" fmla="*/ 351 h 4881934"/>
              <a:gd name="connsiteX1" fmla="*/ 8011065 w 8011065"/>
              <a:gd name="connsiteY1" fmla="*/ 0 h 4881934"/>
              <a:gd name="connsiteX2" fmla="*/ 8008263 w 8011065"/>
              <a:gd name="connsiteY2" fmla="*/ 4039073 h 4881934"/>
              <a:gd name="connsiteX3" fmla="*/ 4727271 w 8011065"/>
              <a:gd name="connsiteY3" fmla="*/ 3931083 h 4881934"/>
              <a:gd name="connsiteX4" fmla="*/ 4724718 w 8011065"/>
              <a:gd name="connsiteY4" fmla="*/ 4860407 h 4881934"/>
              <a:gd name="connsiteX5" fmla="*/ 6980 w 8011065"/>
              <a:gd name="connsiteY5" fmla="*/ 4881934 h 4881934"/>
              <a:gd name="connsiteX6" fmla="*/ 0 w 8011065"/>
              <a:gd name="connsiteY6" fmla="*/ 351 h 4881934"/>
              <a:gd name="connsiteX0" fmla="*/ 0 w 8011065"/>
              <a:gd name="connsiteY0" fmla="*/ 351 h 4881934"/>
              <a:gd name="connsiteX1" fmla="*/ 8011065 w 8011065"/>
              <a:gd name="connsiteY1" fmla="*/ 0 h 4881934"/>
              <a:gd name="connsiteX2" fmla="*/ 8001283 w 8011065"/>
              <a:gd name="connsiteY2" fmla="*/ 3916729 h 4881934"/>
              <a:gd name="connsiteX3" fmla="*/ 4727271 w 8011065"/>
              <a:gd name="connsiteY3" fmla="*/ 3931083 h 4881934"/>
              <a:gd name="connsiteX4" fmla="*/ 4724718 w 8011065"/>
              <a:gd name="connsiteY4" fmla="*/ 4860407 h 4881934"/>
              <a:gd name="connsiteX5" fmla="*/ 6980 w 8011065"/>
              <a:gd name="connsiteY5" fmla="*/ 4881934 h 4881934"/>
              <a:gd name="connsiteX6" fmla="*/ 0 w 8011065"/>
              <a:gd name="connsiteY6" fmla="*/ 351 h 4881934"/>
              <a:gd name="connsiteX0" fmla="*/ 0 w 8001669"/>
              <a:gd name="connsiteY0" fmla="*/ 351 h 4881934"/>
              <a:gd name="connsiteX1" fmla="*/ 7997104 w 8001669"/>
              <a:gd name="connsiteY1" fmla="*/ 0 h 4881934"/>
              <a:gd name="connsiteX2" fmla="*/ 8001283 w 8001669"/>
              <a:gd name="connsiteY2" fmla="*/ 3916729 h 4881934"/>
              <a:gd name="connsiteX3" fmla="*/ 4727271 w 8001669"/>
              <a:gd name="connsiteY3" fmla="*/ 3931083 h 4881934"/>
              <a:gd name="connsiteX4" fmla="*/ 4724718 w 8001669"/>
              <a:gd name="connsiteY4" fmla="*/ 4860407 h 4881934"/>
              <a:gd name="connsiteX5" fmla="*/ 6980 w 8001669"/>
              <a:gd name="connsiteY5" fmla="*/ 4881934 h 4881934"/>
              <a:gd name="connsiteX6" fmla="*/ 0 w 8001669"/>
              <a:gd name="connsiteY6" fmla="*/ 351 h 4881934"/>
              <a:gd name="connsiteX0" fmla="*/ 0 w 8011524"/>
              <a:gd name="connsiteY0" fmla="*/ 942439 h 5824022"/>
              <a:gd name="connsiteX1" fmla="*/ 8011524 w 8011524"/>
              <a:gd name="connsiteY1" fmla="*/ 0 h 5824022"/>
              <a:gd name="connsiteX2" fmla="*/ 8001283 w 8011524"/>
              <a:gd name="connsiteY2" fmla="*/ 4858817 h 5824022"/>
              <a:gd name="connsiteX3" fmla="*/ 4727271 w 8011524"/>
              <a:gd name="connsiteY3" fmla="*/ 4873171 h 5824022"/>
              <a:gd name="connsiteX4" fmla="*/ 4724718 w 8011524"/>
              <a:gd name="connsiteY4" fmla="*/ 5802495 h 5824022"/>
              <a:gd name="connsiteX5" fmla="*/ 6980 w 8011524"/>
              <a:gd name="connsiteY5" fmla="*/ 5824022 h 5824022"/>
              <a:gd name="connsiteX6" fmla="*/ 0 w 8011524"/>
              <a:gd name="connsiteY6" fmla="*/ 942439 h 5824022"/>
              <a:gd name="connsiteX0" fmla="*/ 0 w 8033154"/>
              <a:gd name="connsiteY0" fmla="*/ 0 h 5846649"/>
              <a:gd name="connsiteX1" fmla="*/ 8033154 w 8033154"/>
              <a:gd name="connsiteY1" fmla="*/ 22627 h 5846649"/>
              <a:gd name="connsiteX2" fmla="*/ 8022913 w 8033154"/>
              <a:gd name="connsiteY2" fmla="*/ 4881444 h 5846649"/>
              <a:gd name="connsiteX3" fmla="*/ 4748901 w 8033154"/>
              <a:gd name="connsiteY3" fmla="*/ 4895798 h 5846649"/>
              <a:gd name="connsiteX4" fmla="*/ 4746348 w 8033154"/>
              <a:gd name="connsiteY4" fmla="*/ 5825122 h 5846649"/>
              <a:gd name="connsiteX5" fmla="*/ 28610 w 8033154"/>
              <a:gd name="connsiteY5" fmla="*/ 5846649 h 5846649"/>
              <a:gd name="connsiteX6" fmla="*/ 0 w 8033154"/>
              <a:gd name="connsiteY6" fmla="*/ 0 h 5846649"/>
              <a:gd name="connsiteX0" fmla="*/ 0 w 8023299"/>
              <a:gd name="connsiteY0" fmla="*/ 0 h 5846649"/>
              <a:gd name="connsiteX1" fmla="*/ 8018734 w 8023299"/>
              <a:gd name="connsiteY1" fmla="*/ 45604 h 5846649"/>
              <a:gd name="connsiteX2" fmla="*/ 8022913 w 8023299"/>
              <a:gd name="connsiteY2" fmla="*/ 4881444 h 5846649"/>
              <a:gd name="connsiteX3" fmla="*/ 4748901 w 8023299"/>
              <a:gd name="connsiteY3" fmla="*/ 4895798 h 5846649"/>
              <a:gd name="connsiteX4" fmla="*/ 4746348 w 8023299"/>
              <a:gd name="connsiteY4" fmla="*/ 5825122 h 5846649"/>
              <a:gd name="connsiteX5" fmla="*/ 28610 w 8023299"/>
              <a:gd name="connsiteY5" fmla="*/ 5846649 h 5846649"/>
              <a:gd name="connsiteX6" fmla="*/ 0 w 8023299"/>
              <a:gd name="connsiteY6" fmla="*/ 0 h 5846649"/>
              <a:gd name="connsiteX0" fmla="*/ 0 w 8033154"/>
              <a:gd name="connsiteY0" fmla="*/ 0 h 5846649"/>
              <a:gd name="connsiteX1" fmla="*/ 8033154 w 8033154"/>
              <a:gd name="connsiteY1" fmla="*/ 22626 h 5846649"/>
              <a:gd name="connsiteX2" fmla="*/ 8022913 w 8033154"/>
              <a:gd name="connsiteY2" fmla="*/ 4881444 h 5846649"/>
              <a:gd name="connsiteX3" fmla="*/ 4748901 w 8033154"/>
              <a:gd name="connsiteY3" fmla="*/ 4895798 h 5846649"/>
              <a:gd name="connsiteX4" fmla="*/ 4746348 w 8033154"/>
              <a:gd name="connsiteY4" fmla="*/ 5825122 h 5846649"/>
              <a:gd name="connsiteX5" fmla="*/ 28610 w 8033154"/>
              <a:gd name="connsiteY5" fmla="*/ 5846649 h 5846649"/>
              <a:gd name="connsiteX6" fmla="*/ 0 w 8033154"/>
              <a:gd name="connsiteY6" fmla="*/ 0 h 584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33154" h="5846649">
                <a:moveTo>
                  <a:pt x="0" y="0"/>
                </a:moveTo>
                <a:lnTo>
                  <a:pt x="8033154" y="22626"/>
                </a:lnTo>
                <a:cubicBezTo>
                  <a:pt x="8030860" y="1439171"/>
                  <a:pt x="8025207" y="3464899"/>
                  <a:pt x="8022913" y="4881444"/>
                </a:cubicBezTo>
                <a:lnTo>
                  <a:pt x="4748901" y="4895798"/>
                </a:lnTo>
                <a:cubicBezTo>
                  <a:pt x="4746607" y="5145180"/>
                  <a:pt x="4748642" y="5575740"/>
                  <a:pt x="4746348" y="5825122"/>
                </a:cubicBezTo>
                <a:lnTo>
                  <a:pt x="28610" y="5846649"/>
                </a:lnTo>
                <a:cubicBezTo>
                  <a:pt x="26283" y="4219455"/>
                  <a:pt x="2327" y="1627194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F0B05C8C-3E8C-44E8-B8EE-7841A2A0D45F}"/>
              </a:ext>
            </a:extLst>
          </p:cNvPr>
          <p:cNvSpPr/>
          <p:nvPr userDrawn="1"/>
        </p:nvSpPr>
        <p:spPr>
          <a:xfrm>
            <a:off x="6576345" y="4248902"/>
            <a:ext cx="5615655" cy="1046648"/>
          </a:xfrm>
          <a:prstGeom prst="rect">
            <a:avLst/>
          </a:prstGeom>
          <a:solidFill>
            <a:srgbClr val="6BA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2F02E375-EEFC-42C5-81D9-0AA21D54CD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6345" y="4241339"/>
            <a:ext cx="4604347" cy="848558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0E5FC1B1-A08B-237F-84AB-7616F738DA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03" y="5680527"/>
            <a:ext cx="10189029" cy="82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02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FB93325-10F2-4D95-94A5-D8F52496E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A5A0F-DBA0-451D-8C90-86D314AC1165}" type="datetimeFigureOut">
              <a:rPr lang="pl-PL" smtClean="0"/>
              <a:t>14.07.2025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D321DA6-B888-4374-BEA5-0A36D2AFA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53852A0-ADC7-40DA-B1E6-75C133D24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A22D-07EF-4721-B74F-5F4A173CE8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478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AC03E3-C8ED-4B19-9AA7-7959BF6C6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5C39C3-CABC-460C-B91E-A060717CF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463CA88-1F13-455C-A131-CD51D8CBD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4E08D7A-B49B-41E2-8969-5552AF8B6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A5A0F-DBA0-451D-8C90-86D314AC1165}" type="datetimeFigureOut">
              <a:rPr lang="pl-PL" smtClean="0"/>
              <a:t>14.07.2025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797DC7C-CE9B-4817-933B-3C710C6B8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AAB4E30-D80B-4B9C-9FC4-DFC1E746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A22D-07EF-4721-B74F-5F4A173CE8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2607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289D75-E1C3-4118-9548-95547E946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B95CEF9-A4F4-41BB-A6D7-FBF3B83CBC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2DF0872-DF3A-461B-9BF4-9F5F20948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EFF9892-C9D9-491D-A491-78C89A93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A5A0F-DBA0-451D-8C90-86D314AC1165}" type="datetimeFigureOut">
              <a:rPr lang="pl-PL" smtClean="0"/>
              <a:t>14.07.2025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5B16961-7CA7-4ED4-847A-09C647DFF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1E4E853-5910-4369-98BA-3280AD436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A22D-07EF-4721-B74F-5F4A173CE8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6119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A3C4AB-0277-4FD0-93A0-8D3C6740D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5226E56-4470-4D1D-9369-B6632DB13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8383DF6-885F-4497-9087-79036BC89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A5A0F-DBA0-451D-8C90-86D314AC1165}" type="datetimeFigureOut">
              <a:rPr lang="pl-PL" smtClean="0"/>
              <a:t>14.07.2025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61DCA4-B422-4F5B-A50A-FE4BEAAAC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843A749-7E4C-4F27-B50B-BF6E8E959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A22D-07EF-4721-B74F-5F4A173CE8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3528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42A049B-FA46-4B58-A386-4D7CC60BD8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FDDCD0F-A084-4289-82B5-1F03F753E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B0EF5FF-576B-4F02-B05E-BDD5B8BC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A5A0F-DBA0-451D-8C90-86D314AC1165}" type="datetimeFigureOut">
              <a:rPr lang="pl-PL" smtClean="0"/>
              <a:t>14.07.2025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781DBDC-336B-45E6-9A9B-3624CD961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2873BE3-0576-4ADD-927D-09D0C570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A22D-07EF-4721-B74F-5F4A173CE8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1350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89" b="0" i="0">
                <a:solidFill>
                  <a:schemeClr val="bg1"/>
                </a:solidFill>
                <a:latin typeface="Novel Pro"/>
                <a:cs typeface="Novel Pro"/>
              </a:defRPr>
            </a:lvl1pPr>
          </a:lstStyle>
          <a:p>
            <a:pPr marL="144784">
              <a:spcBef>
                <a:spcPts val="270"/>
              </a:spcBef>
            </a:pPr>
            <a:fld id="{81D60167-4931-47E6-BA6A-407CBD079E47}" type="slidenum">
              <a:rPr lang="pl-PL" spc="6" smtClean="0">
                <a:solidFill>
                  <a:srgbClr val="B61928"/>
                </a:solidFill>
              </a:rPr>
              <a:pPr marL="144784">
                <a:spcBef>
                  <a:spcPts val="270"/>
                </a:spcBef>
              </a:pPr>
              <a:t>‹#›</a:t>
            </a:fld>
            <a:endParaRPr lang="pl-PL" spc="6" dirty="0">
              <a:solidFill>
                <a:srgbClr val="B619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27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ymbol zastępczy numeru slajdu 5">
            <a:extLst>
              <a:ext uri="{FF2B5EF4-FFF2-40B4-BE49-F238E27FC236}">
                <a16:creationId xmlns:a16="http://schemas.microsoft.com/office/drawing/2014/main" id="{CD21F6B6-50F4-42A3-8F9B-19265ED166E0}"/>
              </a:ext>
            </a:extLst>
          </p:cNvPr>
          <p:cNvSpPr txBox="1">
            <a:spLocks/>
          </p:cNvSpPr>
          <p:nvPr userDrawn="1"/>
        </p:nvSpPr>
        <p:spPr>
          <a:xfrm>
            <a:off x="10861637" y="6156502"/>
            <a:ext cx="472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EEA22D-07EF-4721-B74F-5F4A173CE8FE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2ED7756-F5A8-42EB-91F0-E0C0B213C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2240" y="2060212"/>
            <a:ext cx="9144000" cy="793773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65181B8-DAB3-49BF-BEA6-C7E1D3BAD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2240" y="3027022"/>
            <a:ext cx="9144000" cy="40197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DF32745C-D23D-45BC-BB8F-2C8728200B5A}"/>
              </a:ext>
            </a:extLst>
          </p:cNvPr>
          <p:cNvSpPr/>
          <p:nvPr userDrawn="1"/>
        </p:nvSpPr>
        <p:spPr>
          <a:xfrm>
            <a:off x="877359" y="0"/>
            <a:ext cx="924287" cy="1220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27B4FD4F-1476-4467-8982-8BB7883B93C9}"/>
              </a:ext>
            </a:extLst>
          </p:cNvPr>
          <p:cNvSpPr/>
          <p:nvPr userDrawn="1"/>
        </p:nvSpPr>
        <p:spPr>
          <a:xfrm>
            <a:off x="1801646" y="0"/>
            <a:ext cx="6464963" cy="122053"/>
          </a:xfrm>
          <a:prstGeom prst="rect">
            <a:avLst/>
          </a:prstGeom>
          <a:solidFill>
            <a:srgbClr val="6BA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3663187C-8D08-4543-AF1A-3DEA156D2A3D}"/>
              </a:ext>
            </a:extLst>
          </p:cNvPr>
          <p:cNvSpPr/>
          <p:nvPr userDrawn="1"/>
        </p:nvSpPr>
        <p:spPr>
          <a:xfrm>
            <a:off x="10711407" y="6735947"/>
            <a:ext cx="924287" cy="122053"/>
          </a:xfrm>
          <a:prstGeom prst="rect">
            <a:avLst/>
          </a:prstGeom>
          <a:solidFill>
            <a:srgbClr val="6BA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17540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8023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ajd tytułowy (krótki tytuł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5DB7025B-8E3D-400F-9C76-C0A26B3011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035" y="12543"/>
            <a:ext cx="7801096" cy="491638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62707 w 6835775"/>
              <a:gd name="connsiteY3" fmla="*/ 4111191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111191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76475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76581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6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168826 w 6835775"/>
              <a:gd name="connsiteY3" fmla="*/ 4120805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58314 w 6835775"/>
              <a:gd name="connsiteY3" fmla="*/ 4130502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65198 w 6835775"/>
              <a:gd name="connsiteY3" fmla="*/ 4072319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65198 w 6842219"/>
              <a:gd name="connsiteY3" fmla="*/ 4072319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51966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44548 w 6842219"/>
              <a:gd name="connsiteY3" fmla="*/ 4082018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69529"/>
              <a:gd name="connsiteY0" fmla="*/ 0 h 4898126"/>
              <a:gd name="connsiteX1" fmla="*/ 6835775 w 6869529"/>
              <a:gd name="connsiteY1" fmla="*/ 0 h 4898126"/>
              <a:gd name="connsiteX2" fmla="*/ 6869430 w 6869529"/>
              <a:gd name="connsiteY2" fmla="*/ 4090754 h 4898126"/>
              <a:gd name="connsiteX3" fmla="*/ 2244548 w 6869529"/>
              <a:gd name="connsiteY3" fmla="*/ 4082018 h 4898126"/>
              <a:gd name="connsiteX4" fmla="*/ 2259079 w 6869529"/>
              <a:gd name="connsiteY4" fmla="*/ 4898126 h 4898126"/>
              <a:gd name="connsiteX5" fmla="*/ 0 w 6869529"/>
              <a:gd name="connsiteY5" fmla="*/ 4859338 h 4898126"/>
              <a:gd name="connsiteX6" fmla="*/ 0 w 6869529"/>
              <a:gd name="connsiteY6" fmla="*/ 0 h 4898126"/>
              <a:gd name="connsiteX0" fmla="*/ 0 w 6869529"/>
              <a:gd name="connsiteY0" fmla="*/ 0 h 4907822"/>
              <a:gd name="connsiteX1" fmla="*/ 6835775 w 6869529"/>
              <a:gd name="connsiteY1" fmla="*/ 0 h 4907822"/>
              <a:gd name="connsiteX2" fmla="*/ 6869430 w 6869529"/>
              <a:gd name="connsiteY2" fmla="*/ 4090754 h 4907822"/>
              <a:gd name="connsiteX3" fmla="*/ 2244548 w 6869529"/>
              <a:gd name="connsiteY3" fmla="*/ 4082018 h 4907822"/>
              <a:gd name="connsiteX4" fmla="*/ 2245312 w 6869529"/>
              <a:gd name="connsiteY4" fmla="*/ 4907822 h 4907822"/>
              <a:gd name="connsiteX5" fmla="*/ 0 w 6869529"/>
              <a:gd name="connsiteY5" fmla="*/ 4859338 h 4907822"/>
              <a:gd name="connsiteX6" fmla="*/ 0 w 6869529"/>
              <a:gd name="connsiteY6" fmla="*/ 0 h 4907822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883040"/>
              <a:gd name="connsiteX1" fmla="*/ 6835775 w 6869529"/>
              <a:gd name="connsiteY1" fmla="*/ 0 h 4883040"/>
              <a:gd name="connsiteX2" fmla="*/ 6869430 w 6869529"/>
              <a:gd name="connsiteY2" fmla="*/ 4090754 h 4883040"/>
              <a:gd name="connsiteX3" fmla="*/ 2244548 w 6869529"/>
              <a:gd name="connsiteY3" fmla="*/ 4082018 h 4883040"/>
              <a:gd name="connsiteX4" fmla="*/ 2245312 w 6869529"/>
              <a:gd name="connsiteY4" fmla="*/ 4883040 h 4883040"/>
              <a:gd name="connsiteX5" fmla="*/ 0 w 6869529"/>
              <a:gd name="connsiteY5" fmla="*/ 4859338 h 4883040"/>
              <a:gd name="connsiteX6" fmla="*/ 0 w 6869529"/>
              <a:gd name="connsiteY6" fmla="*/ 0 h 4883040"/>
              <a:gd name="connsiteX0" fmla="*/ 0 w 6869529"/>
              <a:gd name="connsiteY0" fmla="*/ 0 h 4871547"/>
              <a:gd name="connsiteX1" fmla="*/ 6835775 w 6869529"/>
              <a:gd name="connsiteY1" fmla="*/ 0 h 4871547"/>
              <a:gd name="connsiteX2" fmla="*/ 6869430 w 6869529"/>
              <a:gd name="connsiteY2" fmla="*/ 4090754 h 4871547"/>
              <a:gd name="connsiteX3" fmla="*/ 2244548 w 6869529"/>
              <a:gd name="connsiteY3" fmla="*/ 4082018 h 4871547"/>
              <a:gd name="connsiteX4" fmla="*/ 2245312 w 6869529"/>
              <a:gd name="connsiteY4" fmla="*/ 4871547 h 4871547"/>
              <a:gd name="connsiteX5" fmla="*/ 0 w 6869529"/>
              <a:gd name="connsiteY5" fmla="*/ 4859338 h 4871547"/>
              <a:gd name="connsiteX6" fmla="*/ 0 w 6869529"/>
              <a:gd name="connsiteY6" fmla="*/ 0 h 4871547"/>
              <a:gd name="connsiteX0" fmla="*/ 0 w 6869529"/>
              <a:gd name="connsiteY0" fmla="*/ 0 h 4859338"/>
              <a:gd name="connsiteX1" fmla="*/ 6835775 w 6869529"/>
              <a:gd name="connsiteY1" fmla="*/ 0 h 4859338"/>
              <a:gd name="connsiteX2" fmla="*/ 6869430 w 6869529"/>
              <a:gd name="connsiteY2" fmla="*/ 4090754 h 4859338"/>
              <a:gd name="connsiteX3" fmla="*/ 2244548 w 6869529"/>
              <a:gd name="connsiteY3" fmla="*/ 4082018 h 4859338"/>
              <a:gd name="connsiteX4" fmla="*/ 2241233 w 6869529"/>
              <a:gd name="connsiteY4" fmla="*/ 4842815 h 4859338"/>
              <a:gd name="connsiteX5" fmla="*/ 0 w 6869529"/>
              <a:gd name="connsiteY5" fmla="*/ 4859338 h 4859338"/>
              <a:gd name="connsiteX6" fmla="*/ 0 w 6869529"/>
              <a:gd name="connsiteY6" fmla="*/ 0 h 4859338"/>
              <a:gd name="connsiteX0" fmla="*/ 0 w 6869529"/>
              <a:gd name="connsiteY0" fmla="*/ 0 h 4877294"/>
              <a:gd name="connsiteX1" fmla="*/ 6835775 w 6869529"/>
              <a:gd name="connsiteY1" fmla="*/ 0 h 4877294"/>
              <a:gd name="connsiteX2" fmla="*/ 6869430 w 6869529"/>
              <a:gd name="connsiteY2" fmla="*/ 4090754 h 4877294"/>
              <a:gd name="connsiteX3" fmla="*/ 2244548 w 6869529"/>
              <a:gd name="connsiteY3" fmla="*/ 4082018 h 4877294"/>
              <a:gd name="connsiteX4" fmla="*/ 2237154 w 6869529"/>
              <a:gd name="connsiteY4" fmla="*/ 4877294 h 4877294"/>
              <a:gd name="connsiteX5" fmla="*/ 0 w 6869529"/>
              <a:gd name="connsiteY5" fmla="*/ 4859338 h 4877294"/>
              <a:gd name="connsiteX6" fmla="*/ 0 w 6869529"/>
              <a:gd name="connsiteY6" fmla="*/ 0 h 4877294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44548 w 6869529"/>
              <a:gd name="connsiteY3" fmla="*/ 4082018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56786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0865 w 6869529"/>
              <a:gd name="connsiteY3" fmla="*/ 4087764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30301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30"/>
              <a:gd name="connsiteY0" fmla="*/ 0 h 4860055"/>
              <a:gd name="connsiteX1" fmla="*/ 6835775 w 6869530"/>
              <a:gd name="connsiteY1" fmla="*/ 0 h 4860055"/>
              <a:gd name="connsiteX2" fmla="*/ 6869431 w 6869530"/>
              <a:gd name="connsiteY2" fmla="*/ 4073515 h 4860055"/>
              <a:gd name="connsiteX3" fmla="*/ 2264944 w 6869530"/>
              <a:gd name="connsiteY3" fmla="*/ 4030301 h 4860055"/>
              <a:gd name="connsiteX4" fmla="*/ 2261629 w 6869530"/>
              <a:gd name="connsiteY4" fmla="*/ 4860055 h 4860055"/>
              <a:gd name="connsiteX5" fmla="*/ 0 w 6869530"/>
              <a:gd name="connsiteY5" fmla="*/ 4859338 h 4860055"/>
              <a:gd name="connsiteX6" fmla="*/ 0 w 6869530"/>
              <a:gd name="connsiteY6" fmla="*/ 0 h 4860055"/>
              <a:gd name="connsiteX0" fmla="*/ 0 w 6873601"/>
              <a:gd name="connsiteY0" fmla="*/ 0 h 4860055"/>
              <a:gd name="connsiteX1" fmla="*/ 6835775 w 6873601"/>
              <a:gd name="connsiteY1" fmla="*/ 0 h 4860055"/>
              <a:gd name="connsiteX2" fmla="*/ 6873511 w 6873601"/>
              <a:gd name="connsiteY2" fmla="*/ 4062022 h 4860055"/>
              <a:gd name="connsiteX3" fmla="*/ 2264944 w 6873601"/>
              <a:gd name="connsiteY3" fmla="*/ 4030301 h 4860055"/>
              <a:gd name="connsiteX4" fmla="*/ 2261629 w 6873601"/>
              <a:gd name="connsiteY4" fmla="*/ 4860055 h 4860055"/>
              <a:gd name="connsiteX5" fmla="*/ 0 w 6873601"/>
              <a:gd name="connsiteY5" fmla="*/ 4859338 h 4860055"/>
              <a:gd name="connsiteX6" fmla="*/ 0 w 6873601"/>
              <a:gd name="connsiteY6" fmla="*/ 0 h 4860055"/>
              <a:gd name="connsiteX0" fmla="*/ 0 w 6877673"/>
              <a:gd name="connsiteY0" fmla="*/ 0 h 4860055"/>
              <a:gd name="connsiteX1" fmla="*/ 6835775 w 6877673"/>
              <a:gd name="connsiteY1" fmla="*/ 0 h 4860055"/>
              <a:gd name="connsiteX2" fmla="*/ 6877591 w 6877673"/>
              <a:gd name="connsiteY2" fmla="*/ 4085007 h 4860055"/>
              <a:gd name="connsiteX3" fmla="*/ 2264944 w 6877673"/>
              <a:gd name="connsiteY3" fmla="*/ 4030301 h 4860055"/>
              <a:gd name="connsiteX4" fmla="*/ 2261629 w 6877673"/>
              <a:gd name="connsiteY4" fmla="*/ 4860055 h 4860055"/>
              <a:gd name="connsiteX5" fmla="*/ 0 w 6877673"/>
              <a:gd name="connsiteY5" fmla="*/ 4859338 h 4860055"/>
              <a:gd name="connsiteX6" fmla="*/ 0 w 6877673"/>
              <a:gd name="connsiteY6" fmla="*/ 0 h 4860055"/>
              <a:gd name="connsiteX0" fmla="*/ 0 w 6881745"/>
              <a:gd name="connsiteY0" fmla="*/ 0 h 4860055"/>
              <a:gd name="connsiteX1" fmla="*/ 6835775 w 6881745"/>
              <a:gd name="connsiteY1" fmla="*/ 0 h 4860055"/>
              <a:gd name="connsiteX2" fmla="*/ 6881670 w 6881745"/>
              <a:gd name="connsiteY2" fmla="*/ 4079260 h 4860055"/>
              <a:gd name="connsiteX3" fmla="*/ 2264944 w 6881745"/>
              <a:gd name="connsiteY3" fmla="*/ 4030301 h 4860055"/>
              <a:gd name="connsiteX4" fmla="*/ 2261629 w 6881745"/>
              <a:gd name="connsiteY4" fmla="*/ 4860055 h 4860055"/>
              <a:gd name="connsiteX5" fmla="*/ 0 w 6881745"/>
              <a:gd name="connsiteY5" fmla="*/ 4859338 h 4860055"/>
              <a:gd name="connsiteX6" fmla="*/ 0 w 6881745"/>
              <a:gd name="connsiteY6" fmla="*/ 0 h 4860055"/>
              <a:gd name="connsiteX0" fmla="*/ 0 w 6869531"/>
              <a:gd name="connsiteY0" fmla="*/ 0 h 4860055"/>
              <a:gd name="connsiteX1" fmla="*/ 6835775 w 6869531"/>
              <a:gd name="connsiteY1" fmla="*/ 0 h 4860055"/>
              <a:gd name="connsiteX2" fmla="*/ 6869432 w 6869531"/>
              <a:gd name="connsiteY2" fmla="*/ 4050527 h 4860055"/>
              <a:gd name="connsiteX3" fmla="*/ 2264944 w 6869531"/>
              <a:gd name="connsiteY3" fmla="*/ 4030301 h 4860055"/>
              <a:gd name="connsiteX4" fmla="*/ 2261629 w 6869531"/>
              <a:gd name="connsiteY4" fmla="*/ 4860055 h 4860055"/>
              <a:gd name="connsiteX5" fmla="*/ 0 w 6869531"/>
              <a:gd name="connsiteY5" fmla="*/ 4859338 h 4860055"/>
              <a:gd name="connsiteX6" fmla="*/ 0 w 6869531"/>
              <a:gd name="connsiteY6" fmla="*/ 0 h 4860055"/>
              <a:gd name="connsiteX0" fmla="*/ 0 w 6855816"/>
              <a:gd name="connsiteY0" fmla="*/ 0 h 4860055"/>
              <a:gd name="connsiteX1" fmla="*/ 6835775 w 6855816"/>
              <a:gd name="connsiteY1" fmla="*/ 0 h 4860055"/>
              <a:gd name="connsiteX2" fmla="*/ 6855665 w 6855816"/>
              <a:gd name="connsiteY2" fmla="*/ 4089315 h 4860055"/>
              <a:gd name="connsiteX3" fmla="*/ 2264944 w 6855816"/>
              <a:gd name="connsiteY3" fmla="*/ 4030301 h 4860055"/>
              <a:gd name="connsiteX4" fmla="*/ 2261629 w 6855816"/>
              <a:gd name="connsiteY4" fmla="*/ 4860055 h 4860055"/>
              <a:gd name="connsiteX5" fmla="*/ 0 w 6855816"/>
              <a:gd name="connsiteY5" fmla="*/ 4859338 h 4860055"/>
              <a:gd name="connsiteX6" fmla="*/ 0 w 6855816"/>
              <a:gd name="connsiteY6" fmla="*/ 0 h 4860055"/>
              <a:gd name="connsiteX0" fmla="*/ 0 w 6855817"/>
              <a:gd name="connsiteY0" fmla="*/ 0 h 4860055"/>
              <a:gd name="connsiteX1" fmla="*/ 6835775 w 6855817"/>
              <a:gd name="connsiteY1" fmla="*/ 0 h 4860055"/>
              <a:gd name="connsiteX2" fmla="*/ 6855666 w 6855817"/>
              <a:gd name="connsiteY2" fmla="*/ 4079618 h 4860055"/>
              <a:gd name="connsiteX3" fmla="*/ 2264944 w 6855817"/>
              <a:gd name="connsiteY3" fmla="*/ 4030301 h 4860055"/>
              <a:gd name="connsiteX4" fmla="*/ 2261629 w 6855817"/>
              <a:gd name="connsiteY4" fmla="*/ 4860055 h 4860055"/>
              <a:gd name="connsiteX5" fmla="*/ 0 w 6855817"/>
              <a:gd name="connsiteY5" fmla="*/ 4859338 h 4860055"/>
              <a:gd name="connsiteX6" fmla="*/ 0 w 6855817"/>
              <a:gd name="connsiteY6" fmla="*/ 0 h 4860055"/>
              <a:gd name="connsiteX0" fmla="*/ 0 w 6883275"/>
              <a:gd name="connsiteY0" fmla="*/ 0 h 4860055"/>
              <a:gd name="connsiteX1" fmla="*/ 6835775 w 6883275"/>
              <a:gd name="connsiteY1" fmla="*/ 0 h 4860055"/>
              <a:gd name="connsiteX2" fmla="*/ 6883202 w 6883275"/>
              <a:gd name="connsiteY2" fmla="*/ 4050527 h 4860055"/>
              <a:gd name="connsiteX3" fmla="*/ 2264944 w 6883275"/>
              <a:gd name="connsiteY3" fmla="*/ 4030301 h 4860055"/>
              <a:gd name="connsiteX4" fmla="*/ 2261629 w 6883275"/>
              <a:gd name="connsiteY4" fmla="*/ 4860055 h 4860055"/>
              <a:gd name="connsiteX5" fmla="*/ 0 w 6883275"/>
              <a:gd name="connsiteY5" fmla="*/ 4859338 h 4860055"/>
              <a:gd name="connsiteX6" fmla="*/ 0 w 6883275"/>
              <a:gd name="connsiteY6" fmla="*/ 0 h 4860055"/>
              <a:gd name="connsiteX0" fmla="*/ 0 w 6848989"/>
              <a:gd name="connsiteY0" fmla="*/ 0 h 4860055"/>
              <a:gd name="connsiteX1" fmla="*/ 6835775 w 6848989"/>
              <a:gd name="connsiteY1" fmla="*/ 0 h 4860055"/>
              <a:gd name="connsiteX2" fmla="*/ 6848783 w 6848989"/>
              <a:gd name="connsiteY2" fmla="*/ 4069921 h 4860055"/>
              <a:gd name="connsiteX3" fmla="*/ 2264944 w 6848989"/>
              <a:gd name="connsiteY3" fmla="*/ 4030301 h 4860055"/>
              <a:gd name="connsiteX4" fmla="*/ 2261629 w 6848989"/>
              <a:gd name="connsiteY4" fmla="*/ 4860055 h 4860055"/>
              <a:gd name="connsiteX5" fmla="*/ 0 w 6848989"/>
              <a:gd name="connsiteY5" fmla="*/ 4859338 h 4860055"/>
              <a:gd name="connsiteX6" fmla="*/ 0 w 6848989"/>
              <a:gd name="connsiteY6" fmla="*/ 0 h 4860055"/>
              <a:gd name="connsiteX0" fmla="*/ 0 w 6855818"/>
              <a:gd name="connsiteY0" fmla="*/ 0 h 4860055"/>
              <a:gd name="connsiteX1" fmla="*/ 6835775 w 6855818"/>
              <a:gd name="connsiteY1" fmla="*/ 0 h 4860055"/>
              <a:gd name="connsiteX2" fmla="*/ 6855667 w 6855818"/>
              <a:gd name="connsiteY2" fmla="*/ 4040830 h 4860055"/>
              <a:gd name="connsiteX3" fmla="*/ 2264944 w 6855818"/>
              <a:gd name="connsiteY3" fmla="*/ 4030301 h 4860055"/>
              <a:gd name="connsiteX4" fmla="*/ 2261629 w 6855818"/>
              <a:gd name="connsiteY4" fmla="*/ 4860055 h 4860055"/>
              <a:gd name="connsiteX5" fmla="*/ 0 w 6855818"/>
              <a:gd name="connsiteY5" fmla="*/ 4859338 h 4860055"/>
              <a:gd name="connsiteX6" fmla="*/ 0 w 6855818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261629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40666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0015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47874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35775"/>
              <a:gd name="connsiteY0" fmla="*/ 0 h 4860055"/>
              <a:gd name="connsiteX1" fmla="*/ 6835775 w 6835775"/>
              <a:gd name="connsiteY1" fmla="*/ 0 h 4860055"/>
              <a:gd name="connsiteX2" fmla="*/ 5663990 w 6835775"/>
              <a:gd name="connsiteY2" fmla="*/ 4085937 h 4860055"/>
              <a:gd name="connsiteX3" fmla="*/ 2326134 w 6835775"/>
              <a:gd name="connsiteY3" fmla="*/ 4049279 h 4860055"/>
              <a:gd name="connsiteX4" fmla="*/ 2323582 w 6835775"/>
              <a:gd name="connsiteY4" fmla="*/ 4860055 h 4860055"/>
              <a:gd name="connsiteX5" fmla="*/ 0 w 6835775"/>
              <a:gd name="connsiteY5" fmla="*/ 4859338 h 4860055"/>
              <a:gd name="connsiteX6" fmla="*/ 0 w 6835775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722787"/>
              <a:gd name="connsiteY0" fmla="*/ 0 h 4860055"/>
              <a:gd name="connsiteX1" fmla="*/ 5722787 w 5722787"/>
              <a:gd name="connsiteY1" fmla="*/ 0 h 4860055"/>
              <a:gd name="connsiteX2" fmla="*/ 5663990 w 5722787"/>
              <a:gd name="connsiteY2" fmla="*/ 4085937 h 4860055"/>
              <a:gd name="connsiteX3" fmla="*/ 2326134 w 5722787"/>
              <a:gd name="connsiteY3" fmla="*/ 4049279 h 4860055"/>
              <a:gd name="connsiteX4" fmla="*/ 2323582 w 5722787"/>
              <a:gd name="connsiteY4" fmla="*/ 4860055 h 4860055"/>
              <a:gd name="connsiteX5" fmla="*/ 0 w 5722787"/>
              <a:gd name="connsiteY5" fmla="*/ 4859338 h 4860055"/>
              <a:gd name="connsiteX6" fmla="*/ 0 w 5722787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63990 w 5667138"/>
              <a:gd name="connsiteY2" fmla="*/ 4085937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26890 w 5667138"/>
              <a:gd name="connsiteY2" fmla="*/ 4073249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73249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32253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32253 w 5639289"/>
              <a:gd name="connsiteY3" fmla="*/ 4049279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26134 w 5639289"/>
              <a:gd name="connsiteY3" fmla="*/ 4032538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51473"/>
              <a:gd name="connsiteY0" fmla="*/ 0 h 4860055"/>
              <a:gd name="connsiteX1" fmla="*/ 5620764 w 5651473"/>
              <a:gd name="connsiteY1" fmla="*/ 0 h 4860055"/>
              <a:gd name="connsiteX2" fmla="*/ 5651366 w 5651473"/>
              <a:gd name="connsiteY2" fmla="*/ 4048139 h 4860055"/>
              <a:gd name="connsiteX3" fmla="*/ 2326134 w 5651473"/>
              <a:gd name="connsiteY3" fmla="*/ 4032538 h 4860055"/>
              <a:gd name="connsiteX4" fmla="*/ 2323582 w 5651473"/>
              <a:gd name="connsiteY4" fmla="*/ 4860055 h 4860055"/>
              <a:gd name="connsiteX5" fmla="*/ 0 w 5651473"/>
              <a:gd name="connsiteY5" fmla="*/ 4859338 h 4860055"/>
              <a:gd name="connsiteX6" fmla="*/ 0 w 5651473"/>
              <a:gd name="connsiteY6" fmla="*/ 0 h 4860055"/>
              <a:gd name="connsiteX0" fmla="*/ 0 w 5627215"/>
              <a:gd name="connsiteY0" fmla="*/ 0 h 4860055"/>
              <a:gd name="connsiteX1" fmla="*/ 5620764 w 5627215"/>
              <a:gd name="connsiteY1" fmla="*/ 0 h 4860055"/>
              <a:gd name="connsiteX2" fmla="*/ 5626891 w 5627215"/>
              <a:gd name="connsiteY2" fmla="*/ 4048139 h 4860055"/>
              <a:gd name="connsiteX3" fmla="*/ 2326134 w 5627215"/>
              <a:gd name="connsiteY3" fmla="*/ 4032538 h 4860055"/>
              <a:gd name="connsiteX4" fmla="*/ 2323582 w 5627215"/>
              <a:gd name="connsiteY4" fmla="*/ 4860055 h 4860055"/>
              <a:gd name="connsiteX5" fmla="*/ 0 w 5627215"/>
              <a:gd name="connsiteY5" fmla="*/ 4859338 h 4860055"/>
              <a:gd name="connsiteX6" fmla="*/ 0 w 5627215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4 w 5627552"/>
              <a:gd name="connsiteY3" fmla="*/ 4032538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33018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5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34079"/>
              <a:gd name="connsiteY0" fmla="*/ 0 h 4860055"/>
              <a:gd name="connsiteX1" fmla="*/ 5626884 w 5634079"/>
              <a:gd name="connsiteY1" fmla="*/ 16741 h 4860055"/>
              <a:gd name="connsiteX2" fmla="*/ 5633775 w 5634079"/>
              <a:gd name="connsiteY2" fmla="*/ 4048139 h 4860055"/>
              <a:gd name="connsiteX3" fmla="*/ 2326135 w 5634079"/>
              <a:gd name="connsiteY3" fmla="*/ 4041955 h 4860055"/>
              <a:gd name="connsiteX4" fmla="*/ 2323582 w 5634079"/>
              <a:gd name="connsiteY4" fmla="*/ 4860055 h 4860055"/>
              <a:gd name="connsiteX5" fmla="*/ 0 w 5634079"/>
              <a:gd name="connsiteY5" fmla="*/ 4859338 h 4860055"/>
              <a:gd name="connsiteX6" fmla="*/ 0 w 5634079"/>
              <a:gd name="connsiteY6" fmla="*/ 0 h 4860055"/>
              <a:gd name="connsiteX0" fmla="*/ 0 w 5634436"/>
              <a:gd name="connsiteY0" fmla="*/ 2093 h 4862148"/>
              <a:gd name="connsiteX1" fmla="*/ 5633768 w 5634436"/>
              <a:gd name="connsiteY1" fmla="*/ 0 h 4862148"/>
              <a:gd name="connsiteX2" fmla="*/ 5633775 w 5634436"/>
              <a:gd name="connsiteY2" fmla="*/ 4050232 h 4862148"/>
              <a:gd name="connsiteX3" fmla="*/ 2326135 w 5634436"/>
              <a:gd name="connsiteY3" fmla="*/ 4044048 h 4862148"/>
              <a:gd name="connsiteX4" fmla="*/ 2323582 w 5634436"/>
              <a:gd name="connsiteY4" fmla="*/ 4862148 h 4862148"/>
              <a:gd name="connsiteX5" fmla="*/ 0 w 5634436"/>
              <a:gd name="connsiteY5" fmla="*/ 4861431 h 4862148"/>
              <a:gd name="connsiteX6" fmla="*/ 0 w 5634436"/>
              <a:gd name="connsiteY6" fmla="*/ 2093 h 4862148"/>
              <a:gd name="connsiteX0" fmla="*/ 0 w 5647740"/>
              <a:gd name="connsiteY0" fmla="*/ 2093 h 4862148"/>
              <a:gd name="connsiteX1" fmla="*/ 5633768 w 5647740"/>
              <a:gd name="connsiteY1" fmla="*/ 0 h 4862148"/>
              <a:gd name="connsiteX2" fmla="*/ 5647542 w 5647740"/>
              <a:gd name="connsiteY2" fmla="*/ 4050232 h 4862148"/>
              <a:gd name="connsiteX3" fmla="*/ 2326135 w 5647740"/>
              <a:gd name="connsiteY3" fmla="*/ 4044048 h 4862148"/>
              <a:gd name="connsiteX4" fmla="*/ 2323582 w 5647740"/>
              <a:gd name="connsiteY4" fmla="*/ 4862148 h 4862148"/>
              <a:gd name="connsiteX5" fmla="*/ 0 w 5647740"/>
              <a:gd name="connsiteY5" fmla="*/ 4861431 h 4862148"/>
              <a:gd name="connsiteX6" fmla="*/ 0 w 5647740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54419"/>
              <a:gd name="connsiteY0" fmla="*/ 2093 h 4862148"/>
              <a:gd name="connsiteX1" fmla="*/ 5654419 w 5654419"/>
              <a:gd name="connsiteY1" fmla="*/ 0 h 4862148"/>
              <a:gd name="connsiteX2" fmla="*/ 5647542 w 5654419"/>
              <a:gd name="connsiteY2" fmla="*/ 4050232 h 4862148"/>
              <a:gd name="connsiteX3" fmla="*/ 2326135 w 5654419"/>
              <a:gd name="connsiteY3" fmla="*/ 4044048 h 4862148"/>
              <a:gd name="connsiteX4" fmla="*/ 2323582 w 5654419"/>
              <a:gd name="connsiteY4" fmla="*/ 4862148 h 4862148"/>
              <a:gd name="connsiteX5" fmla="*/ 0 w 5654419"/>
              <a:gd name="connsiteY5" fmla="*/ 4861431 h 4862148"/>
              <a:gd name="connsiteX6" fmla="*/ 0 w 5654419"/>
              <a:gd name="connsiteY6" fmla="*/ 2093 h 4862148"/>
              <a:gd name="connsiteX0" fmla="*/ 0 w 5647846"/>
              <a:gd name="connsiteY0" fmla="*/ 0 h 4860055"/>
              <a:gd name="connsiteX1" fmla="*/ 5640652 w 5647846"/>
              <a:gd name="connsiteY1" fmla="*/ 7323 h 4860055"/>
              <a:gd name="connsiteX2" fmla="*/ 5647542 w 5647846"/>
              <a:gd name="connsiteY2" fmla="*/ 4048139 h 4860055"/>
              <a:gd name="connsiteX3" fmla="*/ 2326135 w 5647846"/>
              <a:gd name="connsiteY3" fmla="*/ 4041955 h 4860055"/>
              <a:gd name="connsiteX4" fmla="*/ 2323582 w 5647846"/>
              <a:gd name="connsiteY4" fmla="*/ 4860055 h 4860055"/>
              <a:gd name="connsiteX5" fmla="*/ 0 w 5647846"/>
              <a:gd name="connsiteY5" fmla="*/ 4859338 h 4860055"/>
              <a:gd name="connsiteX6" fmla="*/ 0 w 5647846"/>
              <a:gd name="connsiteY6" fmla="*/ 0 h 486005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47542 w 5654419"/>
              <a:gd name="connsiteY2" fmla="*/ 4059649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33774 w 5654419"/>
              <a:gd name="connsiteY2" fmla="*/ 4050232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33774 w 5640651"/>
              <a:gd name="connsiteY2" fmla="*/ 4050232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26890 w 5640651"/>
              <a:gd name="connsiteY2" fmla="*/ 4031398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33768"/>
              <a:gd name="connsiteY0" fmla="*/ 11510 h 4871565"/>
              <a:gd name="connsiteX1" fmla="*/ 5633768 w 5633768"/>
              <a:gd name="connsiteY1" fmla="*/ 0 h 4871565"/>
              <a:gd name="connsiteX2" fmla="*/ 5626890 w 5633768"/>
              <a:gd name="connsiteY2" fmla="*/ 4031398 h 4871565"/>
              <a:gd name="connsiteX3" fmla="*/ 2326135 w 5633768"/>
              <a:gd name="connsiteY3" fmla="*/ 4053465 h 4871565"/>
              <a:gd name="connsiteX4" fmla="*/ 2323582 w 5633768"/>
              <a:gd name="connsiteY4" fmla="*/ 4871565 h 4871565"/>
              <a:gd name="connsiteX5" fmla="*/ 0 w 5633768"/>
              <a:gd name="connsiteY5" fmla="*/ 4870848 h 4871565"/>
              <a:gd name="connsiteX6" fmla="*/ 0 w 56337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31398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31398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13124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50232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35048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62325"/>
              <a:gd name="connsiteY0" fmla="*/ 11510 h 4871565"/>
              <a:gd name="connsiteX1" fmla="*/ 5662325 w 5662325"/>
              <a:gd name="connsiteY1" fmla="*/ 0 h 4871565"/>
              <a:gd name="connsiteX2" fmla="*/ 5635048 w 5662325"/>
              <a:gd name="connsiteY2" fmla="*/ 4050232 h 4871565"/>
              <a:gd name="connsiteX3" fmla="*/ 2326135 w 5662325"/>
              <a:gd name="connsiteY3" fmla="*/ 4053465 h 4871565"/>
              <a:gd name="connsiteX4" fmla="*/ 2323582 w 5662325"/>
              <a:gd name="connsiteY4" fmla="*/ 4871565 h 4871565"/>
              <a:gd name="connsiteX5" fmla="*/ 0 w 5662325"/>
              <a:gd name="connsiteY5" fmla="*/ 4870848 h 4871565"/>
              <a:gd name="connsiteX6" fmla="*/ 0 w 5662325"/>
              <a:gd name="connsiteY6" fmla="*/ 11510 h 4871565"/>
              <a:gd name="connsiteX0" fmla="*/ 0 w 5637850"/>
              <a:gd name="connsiteY0" fmla="*/ 351 h 4860406"/>
              <a:gd name="connsiteX1" fmla="*/ 5637850 w 5637850"/>
              <a:gd name="connsiteY1" fmla="*/ 0 h 4860406"/>
              <a:gd name="connsiteX2" fmla="*/ 5635048 w 5637850"/>
              <a:gd name="connsiteY2" fmla="*/ 4039073 h 4860406"/>
              <a:gd name="connsiteX3" fmla="*/ 2326135 w 5637850"/>
              <a:gd name="connsiteY3" fmla="*/ 4042306 h 4860406"/>
              <a:gd name="connsiteX4" fmla="*/ 2323582 w 5637850"/>
              <a:gd name="connsiteY4" fmla="*/ 4860406 h 4860406"/>
              <a:gd name="connsiteX5" fmla="*/ 0 w 5637850"/>
              <a:gd name="connsiteY5" fmla="*/ 4859689 h 4860406"/>
              <a:gd name="connsiteX6" fmla="*/ 0 w 5637850"/>
              <a:gd name="connsiteY6" fmla="*/ 351 h 486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7850" h="4860406">
                <a:moveTo>
                  <a:pt x="0" y="351"/>
                </a:moveTo>
                <a:lnTo>
                  <a:pt x="5637850" y="0"/>
                </a:lnTo>
                <a:cubicBezTo>
                  <a:pt x="5635556" y="1416545"/>
                  <a:pt x="5637342" y="2622528"/>
                  <a:pt x="5635048" y="4039073"/>
                </a:cubicBezTo>
                <a:lnTo>
                  <a:pt x="2326135" y="4042306"/>
                </a:lnTo>
                <a:cubicBezTo>
                  <a:pt x="2323841" y="4291688"/>
                  <a:pt x="2325876" y="4611024"/>
                  <a:pt x="2323582" y="4860406"/>
                </a:cubicBezTo>
                <a:lnTo>
                  <a:pt x="0" y="4859689"/>
                </a:lnTo>
                <a:lnTo>
                  <a:pt x="0" y="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0199" y="489653"/>
            <a:ext cx="2052383" cy="332687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1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14.07.2025</a:t>
            </a:fld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3215680" y="4082830"/>
            <a:ext cx="7968885" cy="1696257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7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7913" y="5053386"/>
            <a:ext cx="6993665" cy="588349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00077315-1D70-4F03-A08B-B97A5ED5F4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1" y="4082829"/>
            <a:ext cx="4592727" cy="84641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1B43EB3F-27A5-46AD-AB62-9088DE353C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309" y="5931939"/>
            <a:ext cx="9849257" cy="7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91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64">
          <p15:clr>
            <a:srgbClr val="FBAE40"/>
          </p15:clr>
        </p15:guide>
        <p15:guide id="2" orient="horz" pos="7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orient="horz" pos="231">
          <p15:clr>
            <a:srgbClr val="FBAE40"/>
          </p15:clr>
        </p15:guide>
        <p15:guide id="5" orient="horz" pos="386">
          <p15:clr>
            <a:srgbClr val="FBAE40"/>
          </p15:clr>
        </p15:guide>
        <p15:guide id="6" orient="horz" pos="540">
          <p15:clr>
            <a:srgbClr val="FBAE40"/>
          </p15:clr>
        </p15:guide>
        <p15:guide id="7" orient="horz" pos="694">
          <p15:clr>
            <a:srgbClr val="FBAE40"/>
          </p15:clr>
        </p15:guide>
        <p15:guide id="8" orient="horz" pos="848">
          <p15:clr>
            <a:srgbClr val="FBAE40"/>
          </p15:clr>
        </p15:guide>
        <p15:guide id="9" orient="horz" pos="1003">
          <p15:clr>
            <a:srgbClr val="FBAE40"/>
          </p15:clr>
        </p15:guide>
        <p15:guide id="10" orient="horz" pos="1157">
          <p15:clr>
            <a:srgbClr val="FBAE40"/>
          </p15:clr>
        </p15:guide>
        <p15:guide id="11" orient="horz" pos="1311">
          <p15:clr>
            <a:srgbClr val="FBAE40"/>
          </p15:clr>
        </p15:guide>
        <p15:guide id="12" orient="horz" pos="1466">
          <p15:clr>
            <a:srgbClr val="FBAE40"/>
          </p15:clr>
        </p15:guide>
        <p15:guide id="13" orient="horz" pos="1774">
          <p15:clr>
            <a:srgbClr val="FBAE40"/>
          </p15:clr>
        </p15:guide>
        <p15:guide id="14" orient="horz" pos="1929">
          <p15:clr>
            <a:srgbClr val="FBAE40"/>
          </p15:clr>
        </p15:guide>
        <p15:guide id="15" orient="horz" pos="2083">
          <p15:clr>
            <a:srgbClr val="FBAE40"/>
          </p15:clr>
        </p15:guide>
        <p15:guide id="16" orient="horz" pos="2237">
          <p15:clr>
            <a:srgbClr val="FBAE40"/>
          </p15:clr>
        </p15:guide>
        <p15:guide id="17" orient="horz" pos="2392">
          <p15:clr>
            <a:srgbClr val="FBAE40"/>
          </p15:clr>
        </p15:guide>
        <p15:guide id="18" orient="horz" pos="2546">
          <p15:clr>
            <a:srgbClr val="FBAE40"/>
          </p15:clr>
        </p15:guide>
        <p15:guide id="19" orient="horz" pos="2700">
          <p15:clr>
            <a:srgbClr val="FBAE40"/>
          </p15:clr>
        </p15:guide>
        <p15:guide id="20" orient="horz" pos="2854">
          <p15:clr>
            <a:srgbClr val="FBAE40"/>
          </p15:clr>
        </p15:guide>
        <p15:guide id="21" orient="horz" pos="3009">
          <p15:clr>
            <a:srgbClr val="FBAE40"/>
          </p15:clr>
        </p15:guide>
        <p15:guide id="22" orient="horz" pos="3163">
          <p15:clr>
            <a:srgbClr val="FBAE40"/>
          </p15:clr>
        </p15:guide>
        <p15:guide id="23" pos="358">
          <p15:clr>
            <a:srgbClr val="FBAE40"/>
          </p15:clr>
        </p15:guide>
        <p15:guide id="24" pos="552">
          <p15:clr>
            <a:srgbClr val="FBAE40"/>
          </p15:clr>
        </p15:guide>
        <p15:guide id="25" pos="747">
          <p15:clr>
            <a:srgbClr val="FBAE40"/>
          </p15:clr>
        </p15:guide>
        <p15:guide id="26" pos="941">
          <p15:clr>
            <a:srgbClr val="FBAE40"/>
          </p15:clr>
        </p15:guide>
        <p15:guide id="27" pos="1135">
          <p15:clr>
            <a:srgbClr val="FBAE40"/>
          </p15:clr>
        </p15:guide>
        <p15:guide id="28" pos="1328">
          <p15:clr>
            <a:srgbClr val="FBAE40"/>
          </p15:clr>
        </p15:guide>
        <p15:guide id="29" pos="1522">
          <p15:clr>
            <a:srgbClr val="FBAE40"/>
          </p15:clr>
        </p15:guide>
        <p15:guide id="30" pos="1716">
          <p15:clr>
            <a:srgbClr val="FBAE40"/>
          </p15:clr>
        </p15:guide>
        <p15:guide id="31" pos="1911">
          <p15:clr>
            <a:srgbClr val="FBAE40"/>
          </p15:clr>
        </p15:guide>
        <p15:guide id="32" pos="2104">
          <p15:clr>
            <a:srgbClr val="FBAE40"/>
          </p15:clr>
        </p15:guide>
        <p15:guide id="33" pos="2298">
          <p15:clr>
            <a:srgbClr val="FBAE40"/>
          </p15:clr>
        </p15:guide>
        <p15:guide id="34" pos="2492">
          <p15:clr>
            <a:srgbClr val="FBAE40"/>
          </p15:clr>
        </p15:guide>
        <p15:guide id="35" pos="2686">
          <p15:clr>
            <a:srgbClr val="FBAE40"/>
          </p15:clr>
        </p15:guide>
        <p15:guide id="36" pos="2880">
          <p15:clr>
            <a:srgbClr val="FBAE40"/>
          </p15:clr>
        </p15:guide>
        <p15:guide id="37" pos="3074">
          <p15:clr>
            <a:srgbClr val="FBAE40"/>
          </p15:clr>
        </p15:guide>
        <p15:guide id="38" pos="3268">
          <p15:clr>
            <a:srgbClr val="FBAE40"/>
          </p15:clr>
        </p15:guide>
        <p15:guide id="39" pos="3462">
          <p15:clr>
            <a:srgbClr val="FBAE40"/>
          </p15:clr>
        </p15:guide>
        <p15:guide id="40" pos="3656">
          <p15:clr>
            <a:srgbClr val="FBAE40"/>
          </p15:clr>
        </p15:guide>
        <p15:guide id="41" pos="3849">
          <p15:clr>
            <a:srgbClr val="FBAE40"/>
          </p15:clr>
        </p15:guide>
        <p15:guide id="42" pos="4044">
          <p15:clr>
            <a:srgbClr val="FBAE40"/>
          </p15:clr>
        </p15:guide>
        <p15:guide id="43" pos="4238">
          <p15:clr>
            <a:srgbClr val="FBAE40"/>
          </p15:clr>
        </p15:guide>
        <p15:guide id="44" pos="4432">
          <p15:clr>
            <a:srgbClr val="FBAE40"/>
          </p15:clr>
        </p15:guide>
        <p15:guide id="45" pos="4625">
          <p15:clr>
            <a:srgbClr val="FBAE40"/>
          </p15:clr>
        </p15:guide>
        <p15:guide id="46" pos="4819">
          <p15:clr>
            <a:srgbClr val="FBAE40"/>
          </p15:clr>
        </p15:guide>
        <p15:guide id="47" pos="5013">
          <p15:clr>
            <a:srgbClr val="FBAE40"/>
          </p15:clr>
        </p15:guide>
        <p15:guide id="48" pos="5208">
          <p15:clr>
            <a:srgbClr val="FBAE40"/>
          </p15:clr>
        </p15:guide>
        <p15:guide id="49" pos="5402">
          <p15:clr>
            <a:srgbClr val="FBAE40"/>
          </p15:clr>
        </p15:guide>
        <p15:guide id="50" pos="55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84D20F-AC72-D602-3CAA-1BE9CAF73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653DB62-7282-57BC-2561-47AD07C7D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A71A23C-27C6-5A8B-89DC-41B7CD6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79210-4600-4EA5-940F-D281C3CEA3C9}" type="datetimeFigureOut">
              <a:rPr lang="pl-PL" smtClean="0"/>
              <a:t>14.07.2025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AD387BE-B080-BABD-E398-A6A3D9513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08EFDEE-C5F3-7F0A-C1D2-9E20D0434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0BDE-B380-4BE7-852A-6F92B96CCA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7890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51B7F5-9738-69A0-CFEE-A565AA7B1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CB26F6-0C6E-0C1F-4D10-DFACB6047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6511DE9-3CD6-769F-F0E9-E2E6BDEF8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79210-4600-4EA5-940F-D281C3CEA3C9}" type="datetimeFigureOut">
              <a:rPr lang="pl-PL" smtClean="0"/>
              <a:t>14.07.2025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D436EBB-1C54-7803-0AB6-175DC31E2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4B64FE7-4402-5E53-47A4-D0512B21D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0BDE-B380-4BE7-852A-6F92B96CCA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42558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50E44F-B942-DC46-EFF4-9C7ECCCA0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2F2AF83-F8D9-D3EA-A457-C9A709FD4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D952226-405F-8124-9CB3-893B68C2E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79210-4600-4EA5-940F-D281C3CEA3C9}" type="datetimeFigureOut">
              <a:rPr lang="pl-PL" smtClean="0"/>
              <a:t>14.07.2025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D90A05B-442B-6651-17A1-58C0CF19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F67FB30-0B37-885F-719C-8A691B0C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0BDE-B380-4BE7-852A-6F92B96CCA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80643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C049E5-7041-8768-17A9-32CB3C3D0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281670-0B5C-ECEE-83DA-4F3CE7E5F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46A6705-3145-7E9D-DF2D-DF3F1B8FA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C8659B0-FB57-DE3D-0C2F-462DFEBB0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79210-4600-4EA5-940F-D281C3CEA3C9}" type="datetimeFigureOut">
              <a:rPr lang="pl-PL" smtClean="0"/>
              <a:t>14.07.2025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19D08B4-93E4-366D-94A4-F6F93C8A4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B6A03B6-084E-5295-1699-92D857085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0BDE-B380-4BE7-852A-6F92B96CCA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7256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CE7348-E9BA-F01A-340B-455C97505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4CF89DF-A463-2B8C-A286-88FB60577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FC7C889-0F36-7D96-0A70-467D4E53B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A0DE940-ED4B-13DB-CF75-1C1880C89A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81A0DF4-2EEA-E23E-B4D5-3F8358749A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4416680-A653-7A1F-1390-A45A3DB26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79210-4600-4EA5-940F-D281C3CEA3C9}" type="datetimeFigureOut">
              <a:rPr lang="pl-PL" smtClean="0"/>
              <a:t>14.07.2025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3FDD24E-3CBF-474B-D810-8CD5701B8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903C2DF-20BD-F683-425E-9823A507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0BDE-B380-4BE7-852A-6F92B96CCA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418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A48713-7BB9-C702-19AC-2E696173E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1000B41-0231-1D5E-68ED-EA36271EA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79210-4600-4EA5-940F-D281C3CEA3C9}" type="datetimeFigureOut">
              <a:rPr lang="pl-PL" smtClean="0"/>
              <a:t>14.07.2025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B96DCAA-908F-7C1F-E80D-5DEC406CC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98FBF68-DA84-B44A-0CB2-CA14F71AC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0BDE-B380-4BE7-852A-6F92B96CCA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53344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9DEC667-8A69-9326-2261-FC479ED36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79210-4600-4EA5-940F-D281C3CEA3C9}" type="datetimeFigureOut">
              <a:rPr lang="pl-PL" smtClean="0"/>
              <a:t>14.07.2025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AD81234-D4BE-ED3E-8915-A34A35933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2660F01-F9B7-01BC-E8DC-C19E2D61D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0BDE-B380-4BE7-852A-6F92B96CCA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15958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1909D2-BEB2-8919-506E-34C1B6193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D84488-D0CD-CB7C-85EB-873EF36D9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98302A1-0B68-B718-C0F4-412D3F41E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FFC59F1-1D3E-9AB1-F64B-0AF96337C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79210-4600-4EA5-940F-D281C3CEA3C9}" type="datetimeFigureOut">
              <a:rPr lang="pl-PL" smtClean="0"/>
              <a:t>14.07.2025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3F51606-BFD4-7130-88FB-86E4D3DEE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D875C97-5917-5790-8AB3-EE4FA5D23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0BDE-B380-4BE7-852A-6F92B96CCA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458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>
            <a:extLst>
              <a:ext uri="{FF2B5EF4-FFF2-40B4-BE49-F238E27FC236}">
                <a16:creationId xmlns:a16="http://schemas.microsoft.com/office/drawing/2014/main" id="{15CB0FB5-0E0A-42DD-B978-145175DCD157}"/>
              </a:ext>
            </a:extLst>
          </p:cNvPr>
          <p:cNvSpPr/>
          <p:nvPr userDrawn="1"/>
        </p:nvSpPr>
        <p:spPr>
          <a:xfrm>
            <a:off x="11037283" y="4540764"/>
            <a:ext cx="1133967" cy="1131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5" name="Symbol zastępczy numeru slajdu 5">
            <a:extLst>
              <a:ext uri="{FF2B5EF4-FFF2-40B4-BE49-F238E27FC236}">
                <a16:creationId xmlns:a16="http://schemas.microsoft.com/office/drawing/2014/main" id="{983F851F-6A2C-4385-ABE0-D32776A4E9BC}"/>
              </a:ext>
            </a:extLst>
          </p:cNvPr>
          <p:cNvSpPr txBox="1">
            <a:spLocks/>
          </p:cNvSpPr>
          <p:nvPr userDrawn="1"/>
        </p:nvSpPr>
        <p:spPr>
          <a:xfrm>
            <a:off x="10861637" y="6156502"/>
            <a:ext cx="472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EEA22D-07EF-4721-B74F-5F4A173CE8FE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BD51F592-7532-432B-9C4B-C231FBD48FAD}"/>
              </a:ext>
            </a:extLst>
          </p:cNvPr>
          <p:cNvSpPr/>
          <p:nvPr userDrawn="1"/>
        </p:nvSpPr>
        <p:spPr>
          <a:xfrm>
            <a:off x="877359" y="0"/>
            <a:ext cx="924287" cy="122053"/>
          </a:xfrm>
          <a:prstGeom prst="rect">
            <a:avLst/>
          </a:prstGeom>
          <a:solidFill>
            <a:srgbClr val="00A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AB5B4201-C8A4-4DF2-B65F-16E2148ABDBE}"/>
              </a:ext>
            </a:extLst>
          </p:cNvPr>
          <p:cNvSpPr/>
          <p:nvPr userDrawn="1"/>
        </p:nvSpPr>
        <p:spPr>
          <a:xfrm>
            <a:off x="1801646" y="0"/>
            <a:ext cx="6464963" cy="122053"/>
          </a:xfrm>
          <a:prstGeom prst="rect">
            <a:avLst/>
          </a:prstGeom>
          <a:solidFill>
            <a:srgbClr val="56C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084AD05E-AA15-4732-81E4-FB660B016D59}"/>
              </a:ext>
            </a:extLst>
          </p:cNvPr>
          <p:cNvSpPr/>
          <p:nvPr userDrawn="1"/>
        </p:nvSpPr>
        <p:spPr>
          <a:xfrm>
            <a:off x="10711407" y="6735947"/>
            <a:ext cx="924287" cy="122053"/>
          </a:xfrm>
          <a:prstGeom prst="rect">
            <a:avLst/>
          </a:prstGeom>
          <a:solidFill>
            <a:srgbClr val="56C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2ED7756-F5A8-42EB-91F0-E0C0B213C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2240" y="2060212"/>
            <a:ext cx="9144000" cy="793773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65181B8-DAB3-49BF-BEA6-C7E1D3BAD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2240" y="3027022"/>
            <a:ext cx="9144000" cy="40197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4897717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E0D6A4-4FBC-C2B3-0115-6780AAFD3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D86DF41-4C23-E561-3F71-916B016A3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0571D47-DFAF-EB43-E8F7-9181A3EED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E1A85AC-557F-4D10-7AB2-79131B360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79210-4600-4EA5-940F-D281C3CEA3C9}" type="datetimeFigureOut">
              <a:rPr lang="pl-PL" smtClean="0"/>
              <a:t>14.07.2025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B239556-57FF-5D9B-1EDD-D8E4C439F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AE2DE4A-502F-9463-D1D3-78A84CBE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0BDE-B380-4BE7-852A-6F92B96CCA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21414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F34540-D9DB-EEB2-C756-4891E77D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769DF8B-65F5-DC8F-AC80-976099AC4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4E0A7A5-460A-D344-D64E-8C104BD5C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79210-4600-4EA5-940F-D281C3CEA3C9}" type="datetimeFigureOut">
              <a:rPr lang="pl-PL" smtClean="0"/>
              <a:t>14.07.2025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78A52D1-3D04-ECD1-BC44-95BEF2EBC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5E96B9A-BCD8-FE48-7C26-437BBF770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0BDE-B380-4BE7-852A-6F92B96CCA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13502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C03FFA3-5E3E-3ED8-A9A7-6460CAEE57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A2F9342-31C1-68A7-D10C-1A78CDFEF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DFD1AB8-0DD0-2355-EBEB-BC0FC2A67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79210-4600-4EA5-940F-D281C3CEA3C9}" type="datetimeFigureOut">
              <a:rPr lang="pl-PL" smtClean="0"/>
              <a:t>14.07.2025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9D25BF1-98E9-14F3-4254-5ADF7BD51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C261601-6567-2030-F066-D5682C73E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0BDE-B380-4BE7-852A-6F92B96CCA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592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>
            <a:extLst>
              <a:ext uri="{FF2B5EF4-FFF2-40B4-BE49-F238E27FC236}">
                <a16:creationId xmlns:a16="http://schemas.microsoft.com/office/drawing/2014/main" id="{3DF58997-00F2-4645-B241-94A70D84966D}"/>
              </a:ext>
            </a:extLst>
          </p:cNvPr>
          <p:cNvSpPr/>
          <p:nvPr userDrawn="1"/>
        </p:nvSpPr>
        <p:spPr>
          <a:xfrm>
            <a:off x="11057006" y="4538976"/>
            <a:ext cx="1133967" cy="1131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C78C3085-41DE-4A01-9983-51B806D164F7}"/>
              </a:ext>
            </a:extLst>
          </p:cNvPr>
          <p:cNvSpPr/>
          <p:nvPr userDrawn="1"/>
        </p:nvSpPr>
        <p:spPr>
          <a:xfrm>
            <a:off x="11052904" y="1188677"/>
            <a:ext cx="1133967" cy="1131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9DF7D8D-4E9B-4738-9F7C-2920EDC49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1360" y="6154714"/>
            <a:ext cx="472440" cy="365125"/>
          </a:xfrm>
        </p:spPr>
        <p:txBody>
          <a:bodyPr/>
          <a:lstStyle/>
          <a:p>
            <a:fld id="{C8EEA22D-07EF-4721-B74F-5F4A173CE8FE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2ED7756-F5A8-42EB-91F0-E0C0B213C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2240" y="2060212"/>
            <a:ext cx="9144000" cy="793773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65181B8-DAB3-49BF-BEA6-C7E1D3BAD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2240" y="3027022"/>
            <a:ext cx="9144000" cy="40197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152D3D83-D62E-4EBD-9BB1-07E9AD309E62}"/>
              </a:ext>
            </a:extLst>
          </p:cNvPr>
          <p:cNvSpPr/>
          <p:nvPr userDrawn="1"/>
        </p:nvSpPr>
        <p:spPr>
          <a:xfrm>
            <a:off x="877359" y="0"/>
            <a:ext cx="924287" cy="122053"/>
          </a:xfrm>
          <a:prstGeom prst="rect">
            <a:avLst/>
          </a:prstGeom>
          <a:solidFill>
            <a:srgbClr val="EC67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CE18F0EC-70E8-4577-9655-4CC10A5149E5}"/>
              </a:ext>
            </a:extLst>
          </p:cNvPr>
          <p:cNvSpPr/>
          <p:nvPr userDrawn="1"/>
        </p:nvSpPr>
        <p:spPr>
          <a:xfrm>
            <a:off x="1801646" y="0"/>
            <a:ext cx="6464963" cy="122053"/>
          </a:xfrm>
          <a:prstGeom prst="rect">
            <a:avLst/>
          </a:prstGeom>
          <a:solidFill>
            <a:srgbClr val="F49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id="{C179CFFB-E003-4DD9-99B7-DA6E658E73F4}"/>
              </a:ext>
            </a:extLst>
          </p:cNvPr>
          <p:cNvSpPr/>
          <p:nvPr userDrawn="1"/>
        </p:nvSpPr>
        <p:spPr>
          <a:xfrm>
            <a:off x="10711407" y="6735947"/>
            <a:ext cx="924287" cy="122053"/>
          </a:xfrm>
          <a:prstGeom prst="rect">
            <a:avLst/>
          </a:prstGeom>
          <a:solidFill>
            <a:srgbClr val="F49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2886590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A4576F42-E4AA-4228-BB8E-885C1B704346}"/>
              </a:ext>
            </a:extLst>
          </p:cNvPr>
          <p:cNvSpPr/>
          <p:nvPr userDrawn="1"/>
        </p:nvSpPr>
        <p:spPr>
          <a:xfrm>
            <a:off x="6547213" y="2300995"/>
            <a:ext cx="1169182" cy="1131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91EB8B6A-7A7C-4870-A3FE-35E6E11E8022}"/>
              </a:ext>
            </a:extLst>
          </p:cNvPr>
          <p:cNvSpPr/>
          <p:nvPr userDrawn="1"/>
        </p:nvSpPr>
        <p:spPr>
          <a:xfrm>
            <a:off x="11052904" y="1188677"/>
            <a:ext cx="1133967" cy="1131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A6F18222-6E6F-4A18-B56E-4ACB36182410}"/>
              </a:ext>
            </a:extLst>
          </p:cNvPr>
          <p:cNvSpPr/>
          <p:nvPr userDrawn="1"/>
        </p:nvSpPr>
        <p:spPr>
          <a:xfrm>
            <a:off x="877359" y="0"/>
            <a:ext cx="924287" cy="122053"/>
          </a:xfrm>
          <a:prstGeom prst="rect">
            <a:avLst/>
          </a:prstGeom>
          <a:solidFill>
            <a:srgbClr val="685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9DF7D8D-4E9B-4738-9F7C-2920EDC49883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0881360" y="6154714"/>
            <a:ext cx="472440" cy="365125"/>
          </a:xfrm>
        </p:spPr>
        <p:txBody>
          <a:bodyPr/>
          <a:lstStyle/>
          <a:p>
            <a:fld id="{C8EEA22D-07EF-4721-B74F-5F4A173CE8FE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5E0EA7DE-AB5A-4728-A2D7-F56FB2C66957}"/>
              </a:ext>
            </a:extLst>
          </p:cNvPr>
          <p:cNvSpPr/>
          <p:nvPr userDrawn="1"/>
        </p:nvSpPr>
        <p:spPr>
          <a:xfrm>
            <a:off x="1801646" y="0"/>
            <a:ext cx="6464963" cy="122053"/>
          </a:xfrm>
          <a:prstGeom prst="rect">
            <a:avLst/>
          </a:prstGeom>
          <a:solidFill>
            <a:srgbClr val="AFA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5496AB1C-932C-4684-947E-E98376BAB86C}"/>
              </a:ext>
            </a:extLst>
          </p:cNvPr>
          <p:cNvSpPr/>
          <p:nvPr userDrawn="1"/>
        </p:nvSpPr>
        <p:spPr>
          <a:xfrm>
            <a:off x="10711407" y="6735947"/>
            <a:ext cx="924287" cy="122053"/>
          </a:xfrm>
          <a:prstGeom prst="rect">
            <a:avLst/>
          </a:prstGeom>
          <a:solidFill>
            <a:srgbClr val="AFA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2ED7756-F5A8-42EB-91F0-E0C0B213CCDE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412240" y="2060212"/>
            <a:ext cx="9144000" cy="793773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65181B8-DAB3-49BF-BEA6-C7E1D3BADA14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412240" y="3027022"/>
            <a:ext cx="9144000" cy="40197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290400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>
            <a:extLst>
              <a:ext uri="{FF2B5EF4-FFF2-40B4-BE49-F238E27FC236}">
                <a16:creationId xmlns:a16="http://schemas.microsoft.com/office/drawing/2014/main" id="{3DF58997-00F2-4645-B241-94A70D84966D}"/>
              </a:ext>
            </a:extLst>
          </p:cNvPr>
          <p:cNvSpPr/>
          <p:nvPr userDrawn="1"/>
        </p:nvSpPr>
        <p:spPr>
          <a:xfrm>
            <a:off x="11057006" y="4538976"/>
            <a:ext cx="1133967" cy="1131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C78C3085-41DE-4A01-9983-51B806D164F7}"/>
              </a:ext>
            </a:extLst>
          </p:cNvPr>
          <p:cNvSpPr/>
          <p:nvPr userDrawn="1"/>
        </p:nvSpPr>
        <p:spPr>
          <a:xfrm>
            <a:off x="11052904" y="1188677"/>
            <a:ext cx="1133967" cy="1131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C7A6B60-DACE-496F-9652-863EF4B591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7493" y="191175"/>
            <a:ext cx="1289034" cy="669438"/>
          </a:xfrm>
          <a:prstGeom prst="rect">
            <a:avLst/>
          </a:prstGeom>
        </p:spPr>
      </p:pic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9DF7D8D-4E9B-4738-9F7C-2920EDC49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1360" y="6154714"/>
            <a:ext cx="472440" cy="365125"/>
          </a:xfrm>
        </p:spPr>
        <p:txBody>
          <a:bodyPr/>
          <a:lstStyle/>
          <a:p>
            <a:fld id="{C8EEA22D-07EF-4721-B74F-5F4A173CE8FE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2ED7756-F5A8-42EB-91F0-E0C0B213C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2240" y="2060212"/>
            <a:ext cx="9144000" cy="793773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65181B8-DAB3-49BF-BEA6-C7E1D3BAD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2240" y="3027022"/>
            <a:ext cx="9144000" cy="40197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152D3D83-D62E-4EBD-9BB1-07E9AD309E62}"/>
              </a:ext>
            </a:extLst>
          </p:cNvPr>
          <p:cNvSpPr/>
          <p:nvPr userDrawn="1"/>
        </p:nvSpPr>
        <p:spPr>
          <a:xfrm>
            <a:off x="877359" y="0"/>
            <a:ext cx="924287" cy="12205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CE18F0EC-70E8-4577-9655-4CC10A5149E5}"/>
              </a:ext>
            </a:extLst>
          </p:cNvPr>
          <p:cNvSpPr/>
          <p:nvPr userDrawn="1"/>
        </p:nvSpPr>
        <p:spPr>
          <a:xfrm>
            <a:off x="1801646" y="0"/>
            <a:ext cx="6464963" cy="122053"/>
          </a:xfrm>
          <a:prstGeom prst="rect">
            <a:avLst/>
          </a:prstGeom>
          <a:solidFill>
            <a:srgbClr val="E1A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id="{C179CFFB-E003-4DD9-99B7-DA6E658E73F4}"/>
              </a:ext>
            </a:extLst>
          </p:cNvPr>
          <p:cNvSpPr/>
          <p:nvPr userDrawn="1"/>
        </p:nvSpPr>
        <p:spPr>
          <a:xfrm>
            <a:off x="10711407" y="6735947"/>
            <a:ext cx="924287" cy="12205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96663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FAEF77-6F94-4359-AF30-C1BCE845E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093DA03-B262-4A12-9CE4-ABB6EC924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5A6E70C-CC4F-483D-BEA6-654F49ECC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A5A0F-DBA0-451D-8C90-86D314AC1165}" type="datetimeFigureOut">
              <a:rPr lang="pl-PL" smtClean="0"/>
              <a:t>14.07.2025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51D0DB6-F05D-4D39-9637-6C38232F6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23DDA9E-AAC6-4797-830A-B44BA2934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A22D-07EF-4721-B74F-5F4A173CE8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728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855209-CC94-4ECF-928D-04DC66A3E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D657CC-B646-48A2-ACB3-DEF374E58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A59C8A0-0407-4841-A7F0-FAB3F868B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2BA9917-6CC7-43C0-A78C-84D5BABC5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A5A0F-DBA0-451D-8C90-86D314AC1165}" type="datetimeFigureOut">
              <a:rPr lang="pl-PL" smtClean="0"/>
              <a:t>14.07.2025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4C27848-B02E-491A-93C6-784177AA0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19BBE6A-40B1-456F-AEFB-7B8D1860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A22D-07EF-4721-B74F-5F4A173CE8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2634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66E443-98F6-45B5-83D1-99A50D6A1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A12C4BD-816D-42B3-8880-5C03C0991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423CC85-2C9D-438B-8D5F-DC8DA229A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48C3E66-AABB-4CF7-BCAE-560FA4A11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AC37F89-DE28-4EBA-9933-3B3C071753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B3F21FD-6E79-4E6F-BB36-E1D462F41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A5A0F-DBA0-451D-8C90-86D314AC1165}" type="datetimeFigureOut">
              <a:rPr lang="pl-PL" smtClean="0"/>
              <a:t>14.07.2025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E5C1A86-E9ED-40E7-8F2E-86D2F7BBF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3DB2E7D-9146-47BA-AD7B-BC94F5174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A22D-07EF-4721-B74F-5F4A173CE8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22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0546B21-7B1F-4034-A900-DE706726D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B7DFB32-A6E4-4E8B-99D4-7A09D6406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5033FDB-5614-4505-8695-B11736BBE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A5A0F-DBA0-451D-8C90-86D314AC1165}" type="datetimeFigureOut">
              <a:rPr lang="pl-PL" smtClean="0"/>
              <a:t>14.07.2025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559331A-0029-4358-8D3A-B1435B54C1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F05F53D-10BC-49C6-A389-A0C56B957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EA22D-07EF-4721-B74F-5F4A173CE8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603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5" r:id="rId2"/>
    <p:sldLayoutId id="2147483666" r:id="rId3"/>
    <p:sldLayoutId id="2147483668" r:id="rId4"/>
    <p:sldLayoutId id="2147483667" r:id="rId5"/>
    <p:sldLayoutId id="2147483669" r:id="rId6"/>
    <p:sldLayoutId id="2147483651" r:id="rId7"/>
    <p:sldLayoutId id="2147483652" r:id="rId8"/>
    <p:sldLayoutId id="2147483653" r:id="rId9"/>
    <p:sldLayoutId id="2147483672" r:id="rId10"/>
    <p:sldLayoutId id="2147483673" r:id="rId11"/>
    <p:sldLayoutId id="2147483674" r:id="rId12"/>
    <p:sldLayoutId id="2147483650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0" r:id="rId19"/>
    <p:sldLayoutId id="2147483670" r:id="rId20"/>
    <p:sldLayoutId id="2147483687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4D9B635-16D5-6F6D-5DD1-652B66110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56FB1A6-D9AE-757B-CA7C-7C3EAEC22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870CF8E-223A-8147-0382-2B28E834A2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A79210-4600-4EA5-940F-D281C3CEA3C9}" type="datetimeFigureOut">
              <a:rPr lang="pl-PL" smtClean="0"/>
              <a:t>14.07.2025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3014755-B066-0DDE-FEC6-4D808903C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6CFCFFC-2023-5ADC-BB76-28DF74366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DE0BDE-B380-4BE7-852A-6F92B96CCA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817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1.jpeg"/><Relationship Id="rId4" Type="http://schemas.openxmlformats.org/officeDocument/2006/relationships/image" Target="../media/image20.svg"/><Relationship Id="rId9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BD747AC-0448-4B37-B836-B1138D3D22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9560" y="3365500"/>
            <a:ext cx="3202940" cy="370840"/>
          </a:xfrm>
        </p:spPr>
        <p:txBody>
          <a:bodyPr/>
          <a:lstStyle/>
          <a:p>
            <a:r>
              <a:rPr lang="pl-PL" sz="1800" dirty="0"/>
              <a:t>Katarzyna Duber-Stachurska</a:t>
            </a:r>
          </a:p>
          <a:p>
            <a:r>
              <a:rPr lang="pl-PL" sz="1800" dirty="0"/>
              <a:t>Prezes PARP</a:t>
            </a:r>
          </a:p>
          <a:p>
            <a:endParaRPr lang="pl-PL" sz="1800" dirty="0"/>
          </a:p>
          <a:p>
            <a:r>
              <a:rPr lang="pl-PL" sz="1800" dirty="0"/>
              <a:t>Zielona Góra, 17 lipca 2025 r.</a:t>
            </a:r>
          </a:p>
        </p:txBody>
      </p:sp>
      <p:pic>
        <p:nvPicPr>
          <p:cNvPr id="33" name="Symbol zastępczy obrazu 32">
            <a:extLst>
              <a:ext uri="{FF2B5EF4-FFF2-40B4-BE49-F238E27FC236}">
                <a16:creationId xmlns:a16="http://schemas.microsoft.com/office/drawing/2014/main" id="{73AA183A-5AC5-4607-8223-7A43A13652E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796795" cy="4916388"/>
          </a:xfr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C423F631-AF65-400D-87E5-188AB63FDB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dla Nowoczesnej Gospodarki w PARP</a:t>
            </a:r>
            <a:b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4606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4FBA0-A2F6-6E2A-D397-D12DDAE17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5">
            <a:extLst>
              <a:ext uri="{FF2B5EF4-FFF2-40B4-BE49-F238E27FC236}">
                <a16:creationId xmlns:a16="http://schemas.microsoft.com/office/drawing/2014/main" id="{342428AE-B15B-4AD7-CE04-7D46AC9D6C88}"/>
              </a:ext>
            </a:extLst>
          </p:cNvPr>
          <p:cNvSpPr txBox="1">
            <a:spLocks/>
          </p:cNvSpPr>
          <p:nvPr/>
        </p:nvSpPr>
        <p:spPr>
          <a:xfrm>
            <a:off x="2831638" y="1145137"/>
            <a:ext cx="7875621" cy="39268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067"/>
              </a:lnSpc>
            </a:pPr>
            <a:r>
              <a:rPr lang="pl-PL" sz="1867" dirty="0">
                <a:solidFill>
                  <a:srgbClr val="000000"/>
                </a:solidFill>
              </a:rPr>
              <a:t>Projekty realizowane w ramach inicjatywy STEP </a:t>
            </a:r>
            <a:br>
              <a:rPr lang="pl-PL" sz="1867" dirty="0">
                <a:solidFill>
                  <a:srgbClr val="000000"/>
                </a:solidFill>
              </a:rPr>
            </a:br>
            <a:r>
              <a:rPr lang="pl-PL" sz="1867" dirty="0">
                <a:solidFill>
                  <a:srgbClr val="000000"/>
                </a:solidFill>
              </a:rPr>
              <a:t>poprzez swoją skalę mają przyczyniać się do:</a:t>
            </a:r>
          </a:p>
          <a:p>
            <a:pPr algn="l">
              <a:lnSpc>
                <a:spcPts val="2400"/>
              </a:lnSpc>
              <a:spcBef>
                <a:spcPts val="1600"/>
              </a:spcBef>
            </a:pPr>
            <a:r>
              <a:rPr lang="pl-PL" sz="1733" dirty="0">
                <a:solidFill>
                  <a:srgbClr val="003399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zmniejszenia strategicznych zależności Unii,</a:t>
            </a:r>
          </a:p>
          <a:p>
            <a:pPr algn="l">
              <a:lnSpc>
                <a:spcPts val="2400"/>
              </a:lnSpc>
              <a:spcBef>
                <a:spcPts val="800"/>
              </a:spcBef>
            </a:pPr>
            <a:r>
              <a:rPr lang="pl-PL" sz="1733" dirty="0">
                <a:solidFill>
                  <a:srgbClr val="003399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zwiększenia suwerenności i bezpieczeństwa </a:t>
            </a:r>
            <a:br>
              <a:rPr lang="pl-PL" sz="1733" dirty="0">
                <a:solidFill>
                  <a:srgbClr val="003399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</a:br>
            <a:r>
              <a:rPr lang="pl-PL" sz="1733" dirty="0">
                <a:solidFill>
                  <a:srgbClr val="003399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gospodarczego Unii,</a:t>
            </a:r>
          </a:p>
          <a:p>
            <a:pPr algn="l">
              <a:lnSpc>
                <a:spcPts val="2400"/>
              </a:lnSpc>
              <a:spcBef>
                <a:spcPts val="800"/>
              </a:spcBef>
            </a:pPr>
            <a:r>
              <a:rPr lang="pl-PL" sz="1733" dirty="0">
                <a:solidFill>
                  <a:srgbClr val="003399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rozwiązania problemu niedoboru siły roboczej </a:t>
            </a:r>
            <a:br>
              <a:rPr lang="pl-PL" sz="1733" dirty="0">
                <a:solidFill>
                  <a:srgbClr val="003399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</a:br>
            <a:r>
              <a:rPr lang="pl-PL" sz="1733" dirty="0">
                <a:solidFill>
                  <a:srgbClr val="003399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i kwalifikacji w sektorach strategicznych.</a:t>
            </a:r>
          </a:p>
          <a:p>
            <a:pPr algn="l">
              <a:lnSpc>
                <a:spcPts val="3067"/>
              </a:lnSpc>
              <a:spcBef>
                <a:spcPts val="1600"/>
              </a:spcBef>
            </a:pPr>
            <a:r>
              <a:rPr lang="pl-PL" sz="1867" dirty="0">
                <a:solidFill>
                  <a:srgbClr val="000000"/>
                </a:solidFill>
              </a:rPr>
              <a:t>W konsekwencji przyczynią się do zwiększenia </a:t>
            </a:r>
            <a:br>
              <a:rPr lang="pl-PL" sz="1867" dirty="0">
                <a:solidFill>
                  <a:srgbClr val="000000"/>
                </a:solidFill>
              </a:rPr>
            </a:br>
            <a:r>
              <a:rPr lang="pl-PL" sz="1867" dirty="0">
                <a:solidFill>
                  <a:srgbClr val="000000"/>
                </a:solidFill>
              </a:rPr>
              <a:t>długoterminowej konkurencyjności i odporności Unii.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C58F4202-2A76-C00C-A0E2-47DE7487991B}"/>
              </a:ext>
            </a:extLst>
          </p:cNvPr>
          <p:cNvSpPr/>
          <p:nvPr/>
        </p:nvSpPr>
        <p:spPr>
          <a:xfrm>
            <a:off x="1295467" y="5161067"/>
            <a:ext cx="8918275" cy="1234803"/>
          </a:xfrm>
          <a:prstGeom prst="rect">
            <a:avLst/>
          </a:prstGeom>
          <a:solidFill>
            <a:srgbClr val="E1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>
              <a:solidFill>
                <a:srgbClr val="E1EFF7"/>
              </a:solidFill>
            </a:endParaRP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AA113C31-E85E-80F7-552F-876554F57AE0}"/>
              </a:ext>
            </a:extLst>
          </p:cNvPr>
          <p:cNvSpPr txBox="1">
            <a:spLocks/>
          </p:cNvSpPr>
          <p:nvPr/>
        </p:nvSpPr>
        <p:spPr>
          <a:xfrm>
            <a:off x="1169419" y="480000"/>
            <a:ext cx="9852728" cy="48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467"/>
              </a:lnSpc>
              <a:spcBef>
                <a:spcPts val="800"/>
              </a:spcBef>
            </a:pPr>
            <a:r>
              <a:rPr lang="pl-PL" sz="27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Cel Polskiej Agencji Rozwoju Przedsiębiorczości w STEP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B5ECEA4-87AE-DE3D-C3C9-4F4087B1DCDA}"/>
              </a:ext>
            </a:extLst>
          </p:cNvPr>
          <p:cNvSpPr txBox="1"/>
          <p:nvPr/>
        </p:nvSpPr>
        <p:spPr>
          <a:xfrm>
            <a:off x="1478780" y="5244273"/>
            <a:ext cx="8726253" cy="110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67"/>
              </a:lnSpc>
            </a:pPr>
            <a:r>
              <a:rPr lang="pl-PL" sz="1733" b="1" dirty="0">
                <a:solidFill>
                  <a:srgbClr val="C00000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STEP</a:t>
            </a:r>
            <a:r>
              <a:rPr lang="pl-PL" sz="1733" dirty="0">
                <a:solidFill>
                  <a:srgbClr val="003399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 to więcej niż tylko program finansowy. To strategiczna koncepcja </a:t>
            </a:r>
            <a:br>
              <a:rPr lang="pl-PL" sz="1733" dirty="0">
                <a:solidFill>
                  <a:srgbClr val="003399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</a:br>
            <a:r>
              <a:rPr lang="pl-PL" sz="1733" dirty="0">
                <a:solidFill>
                  <a:srgbClr val="003399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wspierania rozwoju technologicznego, która ma przygotować Unię Europejską </a:t>
            </a:r>
            <a:br>
              <a:rPr lang="pl-PL" sz="1733" dirty="0">
                <a:solidFill>
                  <a:srgbClr val="003399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</a:br>
            <a:r>
              <a:rPr lang="pl-PL" sz="1733" dirty="0">
                <a:solidFill>
                  <a:srgbClr val="003399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do wyzwań przyszłości.</a:t>
            </a:r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04985E57-5260-7EF7-684A-07E4102DD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5467" y="1066148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76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8C9AC-9C63-7C2F-6AD2-8554FC21B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205CE5C-C9DA-5858-7EE6-2D23468BC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446" y="1408752"/>
            <a:ext cx="9677433" cy="4483485"/>
          </a:xfrm>
          <a:prstGeom prst="rect">
            <a:avLst/>
          </a:prstGeom>
        </p:spPr>
      </p:pic>
      <p:sp>
        <p:nvSpPr>
          <p:cNvPr id="6" name="Symbol zastępczy numeru slajdu 3">
            <a:extLst>
              <a:ext uri="{FF2B5EF4-FFF2-40B4-BE49-F238E27FC236}">
                <a16:creationId xmlns:a16="http://schemas.microsoft.com/office/drawing/2014/main" id="{E0CEE2D0-0A20-0ABD-87A8-4F565DCA1156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8" name="Tytuł 4">
            <a:extLst>
              <a:ext uri="{FF2B5EF4-FFF2-40B4-BE49-F238E27FC236}">
                <a16:creationId xmlns:a16="http://schemas.microsoft.com/office/drawing/2014/main" id="{06CAB9F3-A24C-7A5D-AF46-18643246791A}"/>
              </a:ext>
            </a:extLst>
          </p:cNvPr>
          <p:cNvSpPr txBox="1">
            <a:spLocks/>
          </p:cNvSpPr>
          <p:nvPr/>
        </p:nvSpPr>
        <p:spPr>
          <a:xfrm>
            <a:off x="1169419" y="480000"/>
            <a:ext cx="10303179" cy="45272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sz="2400" dirty="0"/>
              <a:t>Skonsultuj z nami swój pomysł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D01730D8-9F5D-4520-C35C-5FC017E89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552" y="4869161"/>
            <a:ext cx="838317" cy="234983"/>
          </a:xfrm>
          <a:prstGeom prst="rect">
            <a:avLst/>
          </a:prstGeom>
        </p:spPr>
      </p:pic>
      <p:pic>
        <p:nvPicPr>
          <p:cNvPr id="10" name="Symbol zastępczy zawartości 6" descr="Kursor z wypełnieniem pełnym">
            <a:extLst>
              <a:ext uri="{FF2B5EF4-FFF2-40B4-BE49-F238E27FC236}">
                <a16:creationId xmlns:a16="http://schemas.microsoft.com/office/drawing/2014/main" id="{A75DCD03-0A0B-E5CF-05DF-6808409180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52376" y="4839648"/>
            <a:ext cx="797597" cy="79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06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C9F87-8DD8-B92D-4BEF-6A7404FB7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5">
            <a:extLst>
              <a:ext uri="{FF2B5EF4-FFF2-40B4-BE49-F238E27FC236}">
                <a16:creationId xmlns:a16="http://schemas.microsoft.com/office/drawing/2014/main" id="{89D06C1A-E98D-2C29-7F31-ACD72592FDA4}"/>
              </a:ext>
            </a:extLst>
          </p:cNvPr>
          <p:cNvSpPr txBox="1">
            <a:spLocks/>
          </p:cNvSpPr>
          <p:nvPr/>
        </p:nvSpPr>
        <p:spPr>
          <a:xfrm>
            <a:off x="6993609" y="841283"/>
            <a:ext cx="1944773" cy="287497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701">
              <a:spcBef>
                <a:spcPts val="82"/>
              </a:spcBef>
            </a:pPr>
            <a:endParaRPr lang="pl-PL" sz="1800" b="0" dirty="0">
              <a:solidFill>
                <a:srgbClr val="00ABA4"/>
              </a:solidFill>
              <a:latin typeface="+mn-lt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A831B05-64E2-E8D3-17B4-1C191F1C1053}"/>
              </a:ext>
            </a:extLst>
          </p:cNvPr>
          <p:cNvSpPr/>
          <p:nvPr/>
        </p:nvSpPr>
        <p:spPr>
          <a:xfrm>
            <a:off x="-1" y="440480"/>
            <a:ext cx="1219199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tabLst>
                <a:tab pos="457200" algn="l"/>
              </a:tabLst>
            </a:pPr>
            <a:r>
              <a:rPr lang="pl-PL" sz="2500" b="1" kern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ZAPRASZAMY DO KONTAKTU</a:t>
            </a: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CEB73224-2F35-BF2B-46FE-0387ED9C3B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19115" y="1612115"/>
            <a:ext cx="749030" cy="749030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D5173E36-214C-E26F-5E90-292D7AD4A0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64710" y="1600410"/>
            <a:ext cx="749031" cy="749031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:a16="http://schemas.microsoft.com/office/drawing/2014/main" id="{5DB37789-A4A9-775F-3A35-26B09A52EE3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65184" y="1600410"/>
            <a:ext cx="749030" cy="749030"/>
          </a:xfrm>
          <a:prstGeom prst="rect">
            <a:avLst/>
          </a:prstGeom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274EB97A-96FE-489F-4B4E-1A5D9C24DE7C}"/>
              </a:ext>
            </a:extLst>
          </p:cNvPr>
          <p:cNvCxnSpPr/>
          <p:nvPr/>
        </p:nvCxnSpPr>
        <p:spPr>
          <a:xfrm>
            <a:off x="1760524" y="2723618"/>
            <a:ext cx="4168291" cy="0"/>
          </a:xfrm>
          <a:prstGeom prst="line">
            <a:avLst/>
          </a:prstGeom>
          <a:ln w="38100">
            <a:solidFill>
              <a:srgbClr val="56C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01CB2795-183C-9EBD-1D12-83718FCD7F91}"/>
              </a:ext>
            </a:extLst>
          </p:cNvPr>
          <p:cNvCxnSpPr>
            <a:cxnSpLocks/>
          </p:cNvCxnSpPr>
          <p:nvPr/>
        </p:nvCxnSpPr>
        <p:spPr>
          <a:xfrm>
            <a:off x="6896937" y="2723618"/>
            <a:ext cx="3485524" cy="0"/>
          </a:xfrm>
          <a:prstGeom prst="line">
            <a:avLst/>
          </a:prstGeom>
          <a:ln w="38100">
            <a:solidFill>
              <a:srgbClr val="56C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>
            <a:extLst>
              <a:ext uri="{FF2B5EF4-FFF2-40B4-BE49-F238E27FC236}">
                <a16:creationId xmlns:a16="http://schemas.microsoft.com/office/drawing/2014/main" id="{15D68361-AEFB-2CC9-AE7A-86EF7115F939}"/>
              </a:ext>
            </a:extLst>
          </p:cNvPr>
          <p:cNvSpPr/>
          <p:nvPr/>
        </p:nvSpPr>
        <p:spPr>
          <a:xfrm>
            <a:off x="1779333" y="2983639"/>
            <a:ext cx="4149482" cy="2934148"/>
          </a:xfrm>
          <a:prstGeom prst="rect">
            <a:avLst/>
          </a:prstGeom>
          <a:solidFill>
            <a:srgbClr val="6F93B1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A8441118-C4F7-701A-3ED2-105AF382B762}"/>
              </a:ext>
            </a:extLst>
          </p:cNvPr>
          <p:cNvSpPr/>
          <p:nvPr/>
        </p:nvSpPr>
        <p:spPr>
          <a:xfrm>
            <a:off x="6918709" y="2983639"/>
            <a:ext cx="3485524" cy="2934148"/>
          </a:xfrm>
          <a:prstGeom prst="rect">
            <a:avLst/>
          </a:prstGeom>
          <a:solidFill>
            <a:srgbClr val="6F93B1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object 49">
            <a:extLst>
              <a:ext uri="{FF2B5EF4-FFF2-40B4-BE49-F238E27FC236}">
                <a16:creationId xmlns:a16="http://schemas.microsoft.com/office/drawing/2014/main" id="{1730BC8A-BE13-2BD1-B62A-0BBA04B5D7CD}"/>
              </a:ext>
            </a:extLst>
          </p:cNvPr>
          <p:cNvSpPr txBox="1"/>
          <p:nvPr/>
        </p:nvSpPr>
        <p:spPr>
          <a:xfrm>
            <a:off x="1760524" y="3314698"/>
            <a:ext cx="4117705" cy="2252806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 algn="ctr">
              <a:lnSpc>
                <a:spcPct val="101499"/>
              </a:lnSpc>
              <a:spcBef>
                <a:spcPts val="55"/>
              </a:spcBef>
            </a:pPr>
            <a:r>
              <a:rPr lang="pl-PL" sz="2200" b="1" dirty="0">
                <a:solidFill>
                  <a:srgbClr val="0036A2"/>
                </a:solidFill>
              </a:rPr>
              <a:t>www.parp.gov.pl</a:t>
            </a:r>
          </a:p>
          <a:p>
            <a:pPr marL="7701" marR="3081" algn="ctr">
              <a:lnSpc>
                <a:spcPts val="2500"/>
              </a:lnSpc>
              <a:spcBef>
                <a:spcPts val="600"/>
              </a:spcBef>
            </a:pPr>
            <a:r>
              <a:rPr lang="pl-PL" sz="2200" b="1" dirty="0">
                <a:solidFill>
                  <a:srgbClr val="0036A2"/>
                </a:solidFill>
              </a:rPr>
              <a:t>Infolinia PARP</a:t>
            </a:r>
          </a:p>
          <a:p>
            <a:pPr marL="7701" marR="3081" algn="ctr">
              <a:lnSpc>
                <a:spcPts val="2500"/>
              </a:lnSpc>
              <a:spcBef>
                <a:spcPts val="600"/>
              </a:spcBef>
            </a:pPr>
            <a:r>
              <a:rPr lang="pl-PL" sz="2200" dirty="0"/>
              <a:t>801 332 202 / 22 574 07 07</a:t>
            </a:r>
          </a:p>
          <a:p>
            <a:pPr marL="7701" marR="3081" algn="ctr">
              <a:lnSpc>
                <a:spcPts val="2500"/>
              </a:lnSpc>
              <a:spcBef>
                <a:spcPts val="600"/>
              </a:spcBef>
            </a:pPr>
            <a:r>
              <a:rPr lang="pl-PL" sz="2200" dirty="0" err="1"/>
              <a:t>Livechat</a:t>
            </a:r>
            <a:r>
              <a:rPr lang="pl-PL" sz="2200" dirty="0"/>
              <a:t>/Messenger</a:t>
            </a:r>
          </a:p>
          <a:p>
            <a:pPr marL="7701" marR="3081" algn="ctr">
              <a:lnSpc>
                <a:spcPts val="2500"/>
              </a:lnSpc>
              <a:spcBef>
                <a:spcPts val="600"/>
              </a:spcBef>
            </a:pPr>
            <a:r>
              <a:rPr lang="pl-PL" sz="2200" b="1" dirty="0">
                <a:solidFill>
                  <a:srgbClr val="0036A2"/>
                </a:solidFill>
              </a:rPr>
              <a:t>FAQ: </a:t>
            </a:r>
            <a:r>
              <a:rPr lang="pl-PL" sz="2200" dirty="0"/>
              <a:t>pytania.parp.gov.pl</a:t>
            </a:r>
          </a:p>
          <a:p>
            <a:pPr marL="7701" marR="3081">
              <a:lnSpc>
                <a:spcPct val="101499"/>
              </a:lnSpc>
              <a:spcBef>
                <a:spcPts val="55"/>
              </a:spcBef>
            </a:pPr>
            <a:endParaRPr lang="pl-PL" sz="2000" spc="6" dirty="0">
              <a:solidFill>
                <a:srgbClr val="C00000"/>
              </a:solidFill>
              <a:cs typeface="Novel Pro"/>
            </a:endParaRP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825F0AF5-A18F-0D03-AEB6-412C751210A7}"/>
              </a:ext>
            </a:extLst>
          </p:cNvPr>
          <p:cNvSpPr txBox="1"/>
          <p:nvPr/>
        </p:nvSpPr>
        <p:spPr>
          <a:xfrm>
            <a:off x="6918709" y="3923246"/>
            <a:ext cx="3485524" cy="79042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179055" algn="ctr">
              <a:lnSpc>
                <a:spcPts val="3100"/>
              </a:lnSpc>
              <a:spcBef>
                <a:spcPts val="58"/>
              </a:spcBef>
            </a:pPr>
            <a:r>
              <a:rPr lang="pl-PL" sz="2200" dirty="0"/>
              <a:t>ul. Pańska 81/83 </a:t>
            </a:r>
          </a:p>
          <a:p>
            <a:pPr marL="7701" marR="179055" algn="ctr">
              <a:lnSpc>
                <a:spcPts val="3100"/>
              </a:lnSpc>
              <a:spcBef>
                <a:spcPts val="58"/>
              </a:spcBef>
            </a:pPr>
            <a:r>
              <a:rPr lang="pl-PL" sz="2200" dirty="0"/>
              <a:t>00-834 Warszawa</a:t>
            </a:r>
          </a:p>
        </p:txBody>
      </p:sp>
    </p:spTree>
    <p:extLst>
      <p:ext uri="{BB962C8B-B14F-4D97-AF65-F5344CB8AC3E}">
        <p14:creationId xmlns:p14="http://schemas.microsoft.com/office/powerpoint/2010/main" val="87365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C9D3E-834C-4BCA-D53B-B9551F850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938205D5-3F2B-B3BA-1E1F-1CBA4AFD9FFD}"/>
              </a:ext>
            </a:extLst>
          </p:cNvPr>
          <p:cNvSpPr/>
          <p:nvPr/>
        </p:nvSpPr>
        <p:spPr>
          <a:xfrm>
            <a:off x="830188" y="1515798"/>
            <a:ext cx="3721491" cy="4899120"/>
          </a:xfrm>
          <a:prstGeom prst="rect">
            <a:avLst/>
          </a:prstGeom>
          <a:solidFill>
            <a:srgbClr val="E2E9E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9254D9EC-08CA-1818-BE6C-F130961EF6F1}"/>
              </a:ext>
            </a:extLst>
          </p:cNvPr>
          <p:cNvSpPr txBox="1">
            <a:spLocks/>
          </p:cNvSpPr>
          <p:nvPr/>
        </p:nvSpPr>
        <p:spPr>
          <a:xfrm>
            <a:off x="1177577" y="1869436"/>
            <a:ext cx="2439383" cy="626052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0" lvl="1">
              <a:lnSpc>
                <a:spcPts val="2100"/>
              </a:lnSpc>
              <a:spcBef>
                <a:spcPts val="600"/>
              </a:spcBef>
            </a:pPr>
            <a:r>
              <a:rPr lang="pl-PL" sz="2000" b="1" dirty="0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22 nabory</a:t>
            </a:r>
          </a:p>
          <a:p>
            <a:pPr marL="0" lvl="1">
              <a:lnSpc>
                <a:spcPts val="2100"/>
              </a:lnSpc>
              <a:spcBef>
                <a:spcPts val="600"/>
              </a:spcBef>
            </a:pPr>
            <a:r>
              <a:rPr lang="pl-PL" sz="2000" b="1" dirty="0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na ok. 3,6 mld zł 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0CE82915-2F69-B42A-4901-CBEF0D599C74}"/>
              </a:ext>
            </a:extLst>
          </p:cNvPr>
          <p:cNvSpPr txBox="1">
            <a:spLocks/>
          </p:cNvSpPr>
          <p:nvPr/>
        </p:nvSpPr>
        <p:spPr>
          <a:xfrm>
            <a:off x="1177577" y="2771609"/>
            <a:ext cx="3180080" cy="3367187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701">
              <a:lnSpc>
                <a:spcPct val="150000"/>
              </a:lnSpc>
              <a:spcBef>
                <a:spcPts val="600"/>
              </a:spcBef>
            </a:pPr>
            <a:r>
              <a:rPr lang="pl-PL" sz="1800" dirty="0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Programy dla: </a:t>
            </a:r>
            <a:r>
              <a:rPr lang="pl-PL" sz="1800" b="0" dirty="0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przedsiębiorców, </a:t>
            </a:r>
          </a:p>
          <a:p>
            <a:pPr marL="7701">
              <a:lnSpc>
                <a:spcPct val="150000"/>
              </a:lnSpc>
              <a:spcBef>
                <a:spcPts val="600"/>
              </a:spcBef>
            </a:pPr>
            <a:r>
              <a:rPr lang="pl-PL" sz="1800" b="0" dirty="0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ośrodków innowacji, samorządów, </a:t>
            </a:r>
          </a:p>
          <a:p>
            <a:pPr marL="7701">
              <a:lnSpc>
                <a:spcPct val="150000"/>
              </a:lnSpc>
            </a:pPr>
            <a:r>
              <a:rPr lang="pl-PL" sz="1800" b="0" dirty="0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pracowników, </a:t>
            </a:r>
          </a:p>
          <a:p>
            <a:pPr marL="7701">
              <a:lnSpc>
                <a:spcPct val="150000"/>
              </a:lnSpc>
            </a:pPr>
            <a:r>
              <a:rPr lang="pl-PL" sz="1800" b="0" dirty="0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organizacji pracodawców, organizacji badawczych, instytucji otoczenia biznesu.</a:t>
            </a: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0D8F8AE7-E14A-1729-40BC-8ADA357A8E4A}"/>
              </a:ext>
            </a:extLst>
          </p:cNvPr>
          <p:cNvSpPr txBox="1">
            <a:spLocks/>
          </p:cNvSpPr>
          <p:nvPr/>
        </p:nvSpPr>
        <p:spPr>
          <a:xfrm>
            <a:off x="5186954" y="1515798"/>
            <a:ext cx="6588486" cy="4920625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0" lvl="1">
              <a:lnSpc>
                <a:spcPts val="2100"/>
              </a:lnSpc>
              <a:spcBef>
                <a:spcPts val="600"/>
              </a:spcBef>
            </a:pPr>
            <a:r>
              <a:rPr lang="pl-PL" sz="2000" b="1" kern="0" dirty="0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Działania PARP z FENG w 2025:</a:t>
            </a:r>
          </a:p>
          <a:p>
            <a:pPr marL="285750" indent="-285750" algn="l">
              <a:lnSpc>
                <a:spcPts val="21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1600" b="0" kern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Ścieżka SMART, w tym nabór tematyczny dostępność (MŚP)</a:t>
            </a:r>
          </a:p>
          <a:p>
            <a:pPr marL="285750" indent="-285750">
              <a:lnSpc>
                <a:spcPts val="21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1600" b="0" kern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Inicjatywa STEP (MŚP, duże firmy)</a:t>
            </a:r>
          </a:p>
          <a:p>
            <a:pPr marL="285750" indent="-285750">
              <a:lnSpc>
                <a:spcPts val="21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1600" b="0" kern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Granty na </a:t>
            </a:r>
            <a:r>
              <a:rPr lang="pl-PL" sz="1600" b="0" kern="0" dirty="0" err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Eurogranty</a:t>
            </a:r>
            <a:r>
              <a:rPr lang="pl-PL" sz="1600" b="0" kern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(MŚP, organizacje badawcze)</a:t>
            </a:r>
          </a:p>
          <a:p>
            <a:pPr marL="285750" indent="-285750" algn="l">
              <a:lnSpc>
                <a:spcPts val="21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1600" b="0" kern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Startup Booster Poland Startup Exchange (operatorzy)</a:t>
            </a:r>
          </a:p>
          <a:p>
            <a:pPr marL="285750" indent="-285750">
              <a:lnSpc>
                <a:spcPts val="21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1600" b="0" kern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Startup Booster Poland </a:t>
            </a:r>
            <a:r>
              <a:rPr lang="pl-PL" sz="1600" b="0" kern="0" dirty="0" err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Scale</a:t>
            </a:r>
            <a:r>
              <a:rPr lang="pl-PL" sz="1600" b="0" kern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pl-PL" sz="1600" b="0" kern="0" dirty="0" err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up</a:t>
            </a:r>
            <a:r>
              <a:rPr lang="pl-PL" sz="1600" b="0" kern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Green (operatorzy)</a:t>
            </a:r>
          </a:p>
          <a:p>
            <a:pPr marL="285750" indent="-285750">
              <a:lnSpc>
                <a:spcPts val="21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b="0" kern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Start-ups Are Us – </a:t>
            </a:r>
            <a:r>
              <a:rPr lang="pl-PL" sz="1600" b="0" kern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nowe branże (startupy)</a:t>
            </a:r>
            <a:endParaRPr lang="pl-PL" sz="1600" b="0" kern="0" dirty="0">
              <a:solidFill>
                <a:srgbClr val="FF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lnSpc>
                <a:spcPts val="21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1600" b="0" kern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Laboratorium Innowatora (osoby fizyczne)</a:t>
            </a:r>
          </a:p>
          <a:p>
            <a:pPr marL="285750" indent="-285750">
              <a:lnSpc>
                <a:spcPts val="21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1600" b="0" kern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Promocja marki innowacyjnych MŚP (MŚP)</a:t>
            </a:r>
          </a:p>
          <a:p>
            <a:pPr marL="285750" indent="-285750">
              <a:lnSpc>
                <a:spcPts val="21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1600" b="0" kern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Fundusz Transformacji Cyfrowej i Przyjaznej dla Środowiska (MŚP)</a:t>
            </a:r>
          </a:p>
          <a:p>
            <a:pPr marL="285750" indent="-285750">
              <a:lnSpc>
                <a:spcPts val="21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1600" b="0" kern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Rozwój oferty klastrów dla firm (KKK oraz PKW)</a:t>
            </a:r>
          </a:p>
          <a:p>
            <a:pPr marL="285750" indent="-285750" algn="l">
              <a:lnSpc>
                <a:spcPts val="21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1600" b="0" kern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Rozwój oferty OI dla firm (Pojedyncze OI oraz konsorcja OI)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B0B69A2A-7C3A-C5D1-A135-D686DF38069F}"/>
              </a:ext>
            </a:extLst>
          </p:cNvPr>
          <p:cNvSpPr txBox="1"/>
          <p:nvPr/>
        </p:nvSpPr>
        <p:spPr>
          <a:xfrm>
            <a:off x="0" y="432329"/>
            <a:ext cx="12192000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pl-PL" sz="2500" b="1" dirty="0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Fundusze Europejskie dla Nowoczesnej Gospodarki</a:t>
            </a:r>
          </a:p>
        </p:txBody>
      </p:sp>
    </p:spTree>
    <p:extLst>
      <p:ext uri="{BB962C8B-B14F-4D97-AF65-F5344CB8AC3E}">
        <p14:creationId xmlns:p14="http://schemas.microsoft.com/office/powerpoint/2010/main" val="1508860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C77E6-5DA8-40BC-F258-0F7F9A901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>
                <a16:creationId xmlns:a16="http://schemas.microsoft.com/office/drawing/2014/main" id="{5254AE93-B9CD-1A2D-5B0C-2E9AA2A87D81}"/>
              </a:ext>
            </a:extLst>
          </p:cNvPr>
          <p:cNvSpPr/>
          <p:nvPr/>
        </p:nvSpPr>
        <p:spPr>
          <a:xfrm>
            <a:off x="872918" y="5290993"/>
            <a:ext cx="9673317" cy="905865"/>
          </a:xfrm>
          <a:prstGeom prst="rect">
            <a:avLst/>
          </a:prstGeom>
          <a:solidFill>
            <a:srgbClr val="EF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FBD18EE1-8F86-7D40-0525-D3E208CA80DE}"/>
              </a:ext>
            </a:extLst>
          </p:cNvPr>
          <p:cNvSpPr txBox="1"/>
          <p:nvPr/>
        </p:nvSpPr>
        <p:spPr>
          <a:xfrm>
            <a:off x="1228514" y="2359476"/>
            <a:ext cx="10394677" cy="213904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93451" indent="-285750">
              <a:spcBef>
                <a:spcPts val="600"/>
              </a:spcBef>
              <a:buClr>
                <a:srgbClr val="00A4B7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kern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prace B+R (Dofinansowanie: 80%)</a:t>
            </a:r>
          </a:p>
          <a:p>
            <a:pPr marL="293451" indent="-285750">
              <a:spcBef>
                <a:spcPts val="600"/>
              </a:spcBef>
              <a:buClr>
                <a:srgbClr val="00A4B7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kern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wdrożenie innowacji (70%)</a:t>
            </a:r>
          </a:p>
          <a:p>
            <a:pPr marL="293451" indent="-285750">
              <a:spcBef>
                <a:spcPts val="600"/>
              </a:spcBef>
              <a:buClr>
                <a:srgbClr val="00A4B7"/>
              </a:buClr>
              <a:buSzPct val="80000"/>
              <a:buFont typeface="Arial" panose="020B0604020202020204" pitchFamily="34" charset="0"/>
              <a:buChar char="•"/>
            </a:pPr>
            <a:endParaRPr lang="pl-PL" kern="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93451" indent="-285750">
              <a:spcBef>
                <a:spcPts val="600"/>
              </a:spcBef>
              <a:buClr>
                <a:srgbClr val="00A4B7"/>
              </a:buClr>
              <a:buSzPct val="80000"/>
              <a:buFont typeface="Arial" panose="020B0604020202020204" pitchFamily="34" charset="0"/>
              <a:buChar char="•"/>
            </a:pPr>
            <a:endParaRPr lang="pl-PL" kern="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93451" indent="-285750">
              <a:spcBef>
                <a:spcPts val="600"/>
              </a:spcBef>
              <a:buClr>
                <a:srgbClr val="00A4B7"/>
              </a:buClr>
              <a:buSzPct val="80000"/>
              <a:buFont typeface="Arial" panose="020B0604020202020204" pitchFamily="34" charset="0"/>
              <a:buChar char="•"/>
            </a:pPr>
            <a:endParaRPr lang="pl-PL" kern="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7701">
              <a:spcBef>
                <a:spcPts val="600"/>
              </a:spcBef>
              <a:buClr>
                <a:srgbClr val="00A4B7"/>
              </a:buClr>
              <a:buSzPct val="80000"/>
            </a:pPr>
            <a:endParaRPr lang="pl-PL" kern="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750651" lvl="1" indent="-285750">
              <a:spcBef>
                <a:spcPts val="600"/>
              </a:spcBef>
              <a:buClr>
                <a:srgbClr val="00A4B7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kern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infrastruktura B+R (70%)</a:t>
            </a:r>
          </a:p>
          <a:p>
            <a:pPr marL="750651" lvl="1" indent="-285750">
              <a:spcBef>
                <a:spcPts val="600"/>
              </a:spcBef>
              <a:buClr>
                <a:srgbClr val="00A4B7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kern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internacjonalizacja (50%)</a:t>
            </a:r>
          </a:p>
          <a:p>
            <a:pPr marL="750651" lvl="1" indent="-285750">
              <a:spcBef>
                <a:spcPts val="600"/>
              </a:spcBef>
              <a:buClr>
                <a:srgbClr val="00A4B7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kern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kompetencje (70%)</a:t>
            </a:r>
          </a:p>
          <a:p>
            <a:pPr marL="750651" lvl="1" indent="-285750">
              <a:spcBef>
                <a:spcPts val="600"/>
              </a:spcBef>
              <a:buClr>
                <a:srgbClr val="00A4B7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kern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cyfryzacja (70%)</a:t>
            </a:r>
          </a:p>
          <a:p>
            <a:pPr marL="750651" lvl="1" indent="-285750">
              <a:spcBef>
                <a:spcPts val="600"/>
              </a:spcBef>
              <a:buClr>
                <a:srgbClr val="00A4B7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kern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zazielenianie przedsiębiorstw (80%) </a:t>
            </a:r>
          </a:p>
        </p:txBody>
      </p:sp>
      <p:sp>
        <p:nvSpPr>
          <p:cNvPr id="44" name="object 5">
            <a:extLst>
              <a:ext uri="{FF2B5EF4-FFF2-40B4-BE49-F238E27FC236}">
                <a16:creationId xmlns:a16="http://schemas.microsoft.com/office/drawing/2014/main" id="{A4B3706C-1D27-896B-9421-DAD2A2CB4B89}"/>
              </a:ext>
            </a:extLst>
          </p:cNvPr>
          <p:cNvSpPr txBox="1">
            <a:spLocks/>
          </p:cNvSpPr>
          <p:nvPr/>
        </p:nvSpPr>
        <p:spPr>
          <a:xfrm>
            <a:off x="6993609" y="841283"/>
            <a:ext cx="1944773" cy="287497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701">
              <a:spcBef>
                <a:spcPts val="82"/>
              </a:spcBef>
            </a:pPr>
            <a:endParaRPr lang="pl-PL" sz="1800" b="0" dirty="0">
              <a:solidFill>
                <a:srgbClr val="00ABA4"/>
              </a:solidFill>
              <a:latin typeface="+mn-lt"/>
            </a:endParaRPr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72BE6D0C-AECA-341A-4E12-B1E581738455}"/>
              </a:ext>
            </a:extLst>
          </p:cNvPr>
          <p:cNvSpPr txBox="1">
            <a:spLocks/>
          </p:cNvSpPr>
          <p:nvPr/>
        </p:nvSpPr>
        <p:spPr>
          <a:xfrm>
            <a:off x="872918" y="1057479"/>
            <a:ext cx="10750273" cy="631181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701">
              <a:lnSpc>
                <a:spcPts val="2500"/>
              </a:lnSpc>
              <a:spcBef>
                <a:spcPts val="82"/>
              </a:spcBef>
            </a:pPr>
            <a:r>
              <a:rPr lang="pl-PL" sz="1800" dirty="0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Wsparcie finansowe dla przedsiębiorców na kompleksowe projekty modułowe </a:t>
            </a:r>
            <a:br>
              <a:rPr lang="pl-PL" sz="1800" dirty="0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pl-PL" sz="1800" dirty="0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badawczo-rozwojowo-inwestycyjne. 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B3985270-C87F-8162-28F6-E7F370AAC3B6}"/>
              </a:ext>
            </a:extLst>
          </p:cNvPr>
          <p:cNvSpPr/>
          <p:nvPr/>
        </p:nvSpPr>
        <p:spPr>
          <a:xfrm>
            <a:off x="1907740" y="5418896"/>
            <a:ext cx="3975478" cy="582942"/>
          </a:xfrm>
          <a:prstGeom prst="roundRect">
            <a:avLst>
              <a:gd name="adj" fmla="val 3175"/>
            </a:avLst>
          </a:prstGeom>
          <a:noFill/>
          <a:ln w="9525" cmpd="thinThick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75">
              <a:lnSpc>
                <a:spcPts val="2100"/>
              </a:lnSpc>
              <a:spcBef>
                <a:spcPts val="600"/>
              </a:spcBef>
            </a:pPr>
            <a:r>
              <a:rPr lang="pl-PL" b="1" dirty="0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Kolejny nabór w 2026 roku </a:t>
            </a:r>
            <a:endParaRPr lang="pl-PL" b="1" dirty="0">
              <a:solidFill>
                <a:srgbClr val="C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86B8263E-C4F4-D881-5BF9-F5C1533BCB96}"/>
              </a:ext>
            </a:extLst>
          </p:cNvPr>
          <p:cNvSpPr/>
          <p:nvPr/>
        </p:nvSpPr>
        <p:spPr>
          <a:xfrm>
            <a:off x="1025564" y="4498523"/>
            <a:ext cx="5222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>
              <a:spcBef>
                <a:spcPts val="600"/>
              </a:spcBef>
            </a:pPr>
            <a:r>
              <a:rPr lang="pl-PL" b="1" kern="0" dirty="0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Odbiorcy: </a:t>
            </a:r>
            <a:r>
              <a:rPr lang="pl-PL" kern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MŚP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0E0DD1D-A9D6-BFE7-3F88-2A03BF8687C2}"/>
              </a:ext>
            </a:extLst>
          </p:cNvPr>
          <p:cNvSpPr txBox="1"/>
          <p:nvPr/>
        </p:nvSpPr>
        <p:spPr>
          <a:xfrm>
            <a:off x="4539062" y="466492"/>
            <a:ext cx="2564238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pl-PL" sz="2500" b="1" dirty="0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Ścieżka SMART</a:t>
            </a:r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4C7FE544-9714-E682-64C4-B92CB60D8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4106" y="5458070"/>
            <a:ext cx="564794" cy="471900"/>
          </a:xfrm>
          <a:prstGeom prst="rect">
            <a:avLst/>
          </a:prstGeom>
        </p:spPr>
      </p:pic>
      <p:pic>
        <p:nvPicPr>
          <p:cNvPr id="12" name="Grafika 11">
            <a:extLst>
              <a:ext uri="{FF2B5EF4-FFF2-40B4-BE49-F238E27FC236}">
                <a16:creationId xmlns:a16="http://schemas.microsoft.com/office/drawing/2014/main" id="{D9ECAC76-27E8-5043-A915-D86961B0D2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68149" y="3704625"/>
            <a:ext cx="639591" cy="52701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D4E8F1B0-41DE-4450-F00B-ABB2B731B89E}"/>
              </a:ext>
            </a:extLst>
          </p:cNvPr>
          <p:cNvSpPr txBox="1"/>
          <p:nvPr/>
        </p:nvSpPr>
        <p:spPr>
          <a:xfrm>
            <a:off x="3667257" y="4441760"/>
            <a:ext cx="40846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701">
              <a:spcBef>
                <a:spcPts val="600"/>
              </a:spcBef>
              <a:defRPr/>
            </a:pPr>
            <a:r>
              <a:rPr lang="pl-PL" b="1" kern="0" dirty="0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Dofinansowanie:</a:t>
            </a:r>
            <a:r>
              <a:rPr lang="pl-PL" sz="1600" b="1" kern="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b="1" kern="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50 mln zł</a:t>
            </a:r>
            <a:endParaRPr lang="pl-PL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15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D227D7C-5A86-EFE1-A918-4ADEE1D29585}"/>
              </a:ext>
            </a:extLst>
          </p:cNvPr>
          <p:cNvSpPr txBox="1"/>
          <p:nvPr/>
        </p:nvSpPr>
        <p:spPr>
          <a:xfrm>
            <a:off x="0" y="505477"/>
            <a:ext cx="12192000" cy="479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pl-PL" sz="2500" b="1" dirty="0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Ścieżka SMART – na co zwrócić uwagę?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1BCCCBAD-9936-CBE0-D72E-A6FFD5FC2DC4}"/>
              </a:ext>
            </a:extLst>
          </p:cNvPr>
          <p:cNvSpPr txBox="1"/>
          <p:nvPr/>
        </p:nvSpPr>
        <p:spPr>
          <a:xfrm>
            <a:off x="528366" y="1133767"/>
            <a:ext cx="11453723" cy="5453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Moduł B+R:</a:t>
            </a:r>
          </a:p>
          <a:p>
            <a:pPr>
              <a:lnSpc>
                <a:spcPct val="150000"/>
              </a:lnSpc>
            </a:pPr>
            <a:r>
              <a:rPr lang="pl-PL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Projekt musi mieć charakter prac B+R</a:t>
            </a:r>
            <a:r>
              <a:rPr lang="pl-PL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– nie planuj prac rutynowych/przedwdrożeniowych a co najmniej rozwojowe. Zidentyfikuj i opisz problem badawczy oraz metodę badawczą.</a:t>
            </a:r>
          </a:p>
          <a:p>
            <a:pPr>
              <a:lnSpc>
                <a:spcPct val="150000"/>
              </a:lnSpc>
            </a:pPr>
            <a:r>
              <a:rPr lang="pl-PL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Innowacyjność rezultatu prac B+R</a:t>
            </a:r>
            <a:r>
              <a:rPr lang="pl-PL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– cechy/funkcjonalności produktu powinny wynikać z planowanych prac, mają potwierdzać nowość w porównaniu do rozwiązań o podobnej funkcji, dostępnych na polskim rynku i zaspokajać konkretne potrzeby odbiorców.</a:t>
            </a:r>
          </a:p>
          <a:p>
            <a:pPr>
              <a:lnSpc>
                <a:spcPct val="150000"/>
              </a:lnSpc>
            </a:pPr>
            <a:endParaRPr lang="pl-P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Moduł wdrożenie innowacji:</a:t>
            </a:r>
          </a:p>
          <a:p>
            <a:pPr>
              <a:lnSpc>
                <a:spcPct val="150000"/>
              </a:lnSpc>
            </a:pPr>
            <a:r>
              <a:rPr lang="pl-PL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Wyniki prac B+R jako przedmiot wdrożenia – </a:t>
            </a:r>
            <a:r>
              <a:rPr lang="pl-PL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pokaż znaczenia prac dla powstającego produktu i wskaż ich cechy </a:t>
            </a:r>
            <a:br>
              <a:rPr lang="pl-PL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pl-PL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 funkcjonalności.</a:t>
            </a:r>
          </a:p>
          <a:p>
            <a:pPr>
              <a:lnSpc>
                <a:spcPct val="150000"/>
              </a:lnSpc>
            </a:pPr>
            <a:r>
              <a:rPr lang="pl-PL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Innowacyjność rezultatu prac B+R – </a:t>
            </a:r>
            <a:r>
              <a:rPr lang="pl-PL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cechy/funkcjonalności produktu mają być efektem przeprowadzonych/kupionych prac, mają potwierdzać nowość rozwiązania w odniesieniu do innych o podobnych funkcjach, dostępnych na polskim rynku oraz odpowiadać na zidentyfikowane potrzeby odbiorców.</a:t>
            </a:r>
          </a:p>
        </p:txBody>
      </p:sp>
    </p:spTree>
    <p:extLst>
      <p:ext uri="{BB962C8B-B14F-4D97-AF65-F5344CB8AC3E}">
        <p14:creationId xmlns:p14="http://schemas.microsoft.com/office/powerpoint/2010/main" val="3509217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BC2CA-C7E7-DD76-E030-4AF824702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5">
            <a:extLst>
              <a:ext uri="{FF2B5EF4-FFF2-40B4-BE49-F238E27FC236}">
                <a16:creationId xmlns:a16="http://schemas.microsoft.com/office/drawing/2014/main" id="{185306DD-E645-378D-B81D-1B741E332FC5}"/>
              </a:ext>
            </a:extLst>
          </p:cNvPr>
          <p:cNvSpPr txBox="1">
            <a:spLocks/>
          </p:cNvSpPr>
          <p:nvPr/>
        </p:nvSpPr>
        <p:spPr>
          <a:xfrm>
            <a:off x="6993609" y="841283"/>
            <a:ext cx="1944773" cy="287497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701">
              <a:spcBef>
                <a:spcPts val="82"/>
              </a:spcBef>
            </a:pPr>
            <a:endParaRPr lang="pl-PL" sz="1800" b="0" dirty="0">
              <a:solidFill>
                <a:srgbClr val="00ABA4"/>
              </a:solidFill>
              <a:latin typeface="+mn-lt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100239A-8E21-15EC-F5A1-A23124637D10}"/>
              </a:ext>
            </a:extLst>
          </p:cNvPr>
          <p:cNvSpPr txBox="1"/>
          <p:nvPr/>
        </p:nvSpPr>
        <p:spPr>
          <a:xfrm>
            <a:off x="821020" y="1578869"/>
            <a:ext cx="10588660" cy="295657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>
              <a:defRPr kern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Przedłużenie czasu trwania spotkania panelowego,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Umożliwienie zaprezentowania/opowiedzenia o projekcie podczas panelu,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Udostępnienie arkusza oceny już po I etapie,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Doprecyzowanie w instrukcji wypełniania wniosku wymagań co do zewnętrznych źródeł finansowania,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Praca z ekspertami i pracownikami w procesie oceny - większy nacisk na precyzję wezwań do poprawy wniosków i uzasadnień wyników oceny.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9878D1D-3CC5-FAC7-6CB8-B693FF98D606}"/>
              </a:ext>
            </a:extLst>
          </p:cNvPr>
          <p:cNvSpPr txBox="1"/>
          <p:nvPr/>
        </p:nvSpPr>
        <p:spPr>
          <a:xfrm>
            <a:off x="821020" y="394654"/>
            <a:ext cx="10812180" cy="89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pl-PL" sz="2500" b="1" dirty="0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Ścieżka SMART </a:t>
            </a:r>
          </a:p>
          <a:p>
            <a:pPr algn="ctr">
              <a:lnSpc>
                <a:spcPts val="3200"/>
              </a:lnSpc>
            </a:pPr>
            <a:r>
              <a:rPr lang="pl-PL" sz="2500" b="1" dirty="0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Zmiany w procesie oceny wniosków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1DE5DAE-4E52-4DB5-7F40-7A3F8EE40435}"/>
              </a:ext>
            </a:extLst>
          </p:cNvPr>
          <p:cNvSpPr txBox="1"/>
          <p:nvPr/>
        </p:nvSpPr>
        <p:spPr>
          <a:xfrm>
            <a:off x="821020" y="4859331"/>
            <a:ext cx="10294020" cy="1294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Równocześnie trwa analiza uwag i sugestii przekazanych przez wnioskodawców i firmy doradcze w związku z nowymi propozycjami zmian w dokumentacji konkursowej przed kolejnymi naborami.</a:t>
            </a:r>
            <a:endParaRPr lang="pl-PL" sz="18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342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17561-E416-E161-465D-43C1685FE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5">
            <a:extLst>
              <a:ext uri="{FF2B5EF4-FFF2-40B4-BE49-F238E27FC236}">
                <a16:creationId xmlns:a16="http://schemas.microsoft.com/office/drawing/2014/main" id="{C043FBBF-C0DD-61BD-9DF6-6F4DEFAE0C55}"/>
              </a:ext>
            </a:extLst>
          </p:cNvPr>
          <p:cNvSpPr txBox="1">
            <a:spLocks/>
          </p:cNvSpPr>
          <p:nvPr/>
        </p:nvSpPr>
        <p:spPr>
          <a:xfrm>
            <a:off x="6993609" y="841283"/>
            <a:ext cx="1944773" cy="287497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701">
              <a:spcBef>
                <a:spcPts val="82"/>
              </a:spcBef>
            </a:pPr>
            <a:endParaRPr lang="pl-PL" sz="1800" b="0" dirty="0">
              <a:solidFill>
                <a:srgbClr val="00ABA4"/>
              </a:solidFill>
              <a:latin typeface="+mn-lt"/>
            </a:endParaRPr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DDF18344-3545-D5A1-428A-107D27C43A40}"/>
              </a:ext>
            </a:extLst>
          </p:cNvPr>
          <p:cNvSpPr txBox="1">
            <a:spLocks/>
          </p:cNvSpPr>
          <p:nvPr/>
        </p:nvSpPr>
        <p:spPr>
          <a:xfrm>
            <a:off x="890643" y="827856"/>
            <a:ext cx="7557852" cy="377907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>
              <a:lnSpc>
                <a:spcPts val="3200"/>
              </a:lnSpc>
            </a:pPr>
            <a:r>
              <a:rPr lang="en-US" sz="1800" b="1" dirty="0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Startup Booster Poland – Smart up</a:t>
            </a:r>
            <a:endParaRPr lang="pl-PL" sz="1800" b="1" dirty="0">
              <a:solidFill>
                <a:srgbClr val="003398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788E56C-233F-0E74-3A2B-883C052D355E}"/>
              </a:ext>
            </a:extLst>
          </p:cNvPr>
          <p:cNvSpPr txBox="1"/>
          <p:nvPr/>
        </p:nvSpPr>
        <p:spPr>
          <a:xfrm>
            <a:off x="0" y="284049"/>
            <a:ext cx="12192000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pl-PL" sz="2500" b="1" dirty="0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Dla start-</a:t>
            </a:r>
            <a:r>
              <a:rPr lang="pl-PL" sz="2500" b="1" dirty="0" err="1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upów</a:t>
            </a:r>
            <a:endParaRPr lang="pl-PL" sz="2500" b="1" dirty="0">
              <a:solidFill>
                <a:srgbClr val="003398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2" name="Obraz 11" descr="Obraz zawierający rysowanie, Grafika, clipart, tekst&#10;&#10;Opis wygenerowany automatycznie">
            <a:extLst>
              <a:ext uri="{FF2B5EF4-FFF2-40B4-BE49-F238E27FC236}">
                <a16:creationId xmlns:a16="http://schemas.microsoft.com/office/drawing/2014/main" id="{95939F1C-D180-81EC-C0F7-1F5869431B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045" r="27157"/>
          <a:stretch/>
        </p:blipFill>
        <p:spPr>
          <a:xfrm>
            <a:off x="9113370" y="392440"/>
            <a:ext cx="2596981" cy="4039396"/>
          </a:xfrm>
          <a:prstGeom prst="rect">
            <a:avLst/>
          </a:prstGeom>
        </p:spPr>
      </p:pic>
      <p:sp>
        <p:nvSpPr>
          <p:cNvPr id="4" name="object 5">
            <a:extLst>
              <a:ext uri="{FF2B5EF4-FFF2-40B4-BE49-F238E27FC236}">
                <a16:creationId xmlns:a16="http://schemas.microsoft.com/office/drawing/2014/main" id="{BDC140AD-6093-AA73-04A1-E6400AB012E8}"/>
              </a:ext>
            </a:extLst>
          </p:cNvPr>
          <p:cNvSpPr txBox="1">
            <a:spLocks/>
          </p:cNvSpPr>
          <p:nvPr/>
        </p:nvSpPr>
        <p:spPr>
          <a:xfrm>
            <a:off x="1166039" y="1319486"/>
            <a:ext cx="6617580" cy="3343462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701">
              <a:lnSpc>
                <a:spcPts val="2300"/>
              </a:lnSpc>
              <a:spcBef>
                <a:spcPts val="600"/>
              </a:spcBef>
            </a:pPr>
            <a:r>
              <a:rPr lang="pl-PL" sz="1800" b="0" kern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Ścieżki akceleracji programu dla startupów:</a:t>
            </a:r>
          </a:p>
          <a:p>
            <a:pPr marL="4721" indent="-158620" defTabSz="307799">
              <a:lnSpc>
                <a:spcPts val="2300"/>
              </a:lnSpc>
              <a:spcBef>
                <a:spcPts val="600"/>
              </a:spcBef>
              <a:spcAft>
                <a:spcPts val="101"/>
              </a:spcAft>
              <a:buClr>
                <a:srgbClr val="00A4B7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800" b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branżowa</a:t>
            </a:r>
          </a:p>
          <a:p>
            <a:pPr marL="4721" indent="-158620" defTabSz="307799">
              <a:lnSpc>
                <a:spcPts val="2300"/>
              </a:lnSpc>
              <a:spcBef>
                <a:spcPts val="600"/>
              </a:spcBef>
              <a:spcAft>
                <a:spcPts val="101"/>
              </a:spcAft>
              <a:buClr>
                <a:srgbClr val="00A4B7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800" b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inwestorska</a:t>
            </a:r>
          </a:p>
          <a:p>
            <a:pPr marL="4721" indent="-158620" defTabSz="307799">
              <a:lnSpc>
                <a:spcPts val="2300"/>
              </a:lnSpc>
              <a:spcBef>
                <a:spcPts val="600"/>
              </a:spcBef>
              <a:spcAft>
                <a:spcPts val="101"/>
              </a:spcAft>
              <a:buClr>
                <a:srgbClr val="00A4B7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800" b="0" dirty="0" err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sector-agnostic</a:t>
            </a:r>
            <a:r>
              <a:rPr lang="pl-PL" sz="1800" b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(ogólna)</a:t>
            </a:r>
          </a:p>
          <a:p>
            <a:pPr marL="4721" indent="-158620" defTabSz="307799">
              <a:lnSpc>
                <a:spcPts val="2300"/>
              </a:lnSpc>
              <a:spcBef>
                <a:spcPts val="600"/>
              </a:spcBef>
              <a:spcAft>
                <a:spcPts val="101"/>
              </a:spcAft>
              <a:buClr>
                <a:srgbClr val="00A4B7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800" b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„Go Global” związana z ekspansją zagraniczną</a:t>
            </a:r>
          </a:p>
          <a:p>
            <a:pPr marL="4721" indent="-158620" defTabSz="307799">
              <a:lnSpc>
                <a:spcPts val="2300"/>
              </a:lnSpc>
              <a:spcBef>
                <a:spcPts val="600"/>
              </a:spcBef>
              <a:spcAft>
                <a:spcPts val="101"/>
              </a:spcAft>
              <a:buClr>
                <a:srgbClr val="00A4B7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800" b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„Poland </a:t>
            </a:r>
            <a:r>
              <a:rPr lang="pl-PL" sz="1800" b="0" dirty="0" err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Prize</a:t>
            </a:r>
            <a:r>
              <a:rPr lang="pl-PL" sz="1800" b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” dla startupów spoza Polski</a:t>
            </a:r>
          </a:p>
          <a:p>
            <a:pPr marL="4721" indent="-158620" defTabSz="307799">
              <a:lnSpc>
                <a:spcPts val="2300"/>
              </a:lnSpc>
              <a:spcBef>
                <a:spcPts val="600"/>
              </a:spcBef>
              <a:spcAft>
                <a:spcPts val="101"/>
              </a:spcAft>
              <a:buClr>
                <a:srgbClr val="00A4B7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pl-PL" sz="1800" b="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93451" indent="-285750">
              <a:lnSpc>
                <a:spcPts val="23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l-PL" sz="1800" b="0" kern="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7701">
              <a:lnSpc>
                <a:spcPts val="2300"/>
              </a:lnSpc>
              <a:spcBef>
                <a:spcPts val="600"/>
              </a:spcBef>
            </a:pPr>
            <a:r>
              <a:rPr lang="pl-PL" sz="1800" b="0" kern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5C012067-56C9-7720-3AF1-869AB996AAF0}"/>
              </a:ext>
            </a:extLst>
          </p:cNvPr>
          <p:cNvSpPr/>
          <p:nvPr/>
        </p:nvSpPr>
        <p:spPr>
          <a:xfrm>
            <a:off x="793535" y="3905451"/>
            <a:ext cx="10916816" cy="892311"/>
          </a:xfrm>
          <a:prstGeom prst="rect">
            <a:avLst/>
          </a:prstGeom>
          <a:solidFill>
            <a:srgbClr val="E2E9EF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4DBC9C5E-E000-824E-2640-3E12A69DEE4B}"/>
              </a:ext>
            </a:extLst>
          </p:cNvPr>
          <p:cNvSpPr txBox="1">
            <a:spLocks/>
          </p:cNvSpPr>
          <p:nvPr/>
        </p:nvSpPr>
        <p:spPr>
          <a:xfrm>
            <a:off x="481649" y="3982434"/>
            <a:ext cx="4337800" cy="6632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701" algn="ctr">
              <a:lnSpc>
                <a:spcPts val="2300"/>
              </a:lnSpc>
              <a:spcBef>
                <a:spcPts val="600"/>
              </a:spcBef>
            </a:pPr>
            <a:r>
              <a:rPr lang="pl-PL" sz="1800" b="0" dirty="0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Termin naboru dla MŚP:</a:t>
            </a:r>
          </a:p>
          <a:p>
            <a:pPr marL="7701" algn="ctr">
              <a:lnSpc>
                <a:spcPts val="2300"/>
              </a:lnSpc>
              <a:spcBef>
                <a:spcPts val="600"/>
              </a:spcBef>
            </a:pPr>
            <a:r>
              <a:rPr lang="pl-PL" sz="1800" b="0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17.06.2024 – 31.10.2026</a:t>
            </a:r>
          </a:p>
        </p:txBody>
      </p:sp>
      <p:pic>
        <p:nvPicPr>
          <p:cNvPr id="11" name="Obraz 10" descr="Obraz zawierający czarne, ciemność&#10;&#10;Opis wygenerowany automatycznie">
            <a:extLst>
              <a:ext uri="{FF2B5EF4-FFF2-40B4-BE49-F238E27FC236}">
                <a16:creationId xmlns:a16="http://schemas.microsoft.com/office/drawing/2014/main" id="{3CAF56EA-A1B9-B3AE-FCA6-C2E55CCCE9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896" y="4084610"/>
            <a:ext cx="482856" cy="482856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A20044B2-E1BC-37F6-EB3F-7BF8412A62F1}"/>
              </a:ext>
            </a:extLst>
          </p:cNvPr>
          <p:cNvSpPr/>
          <p:nvPr/>
        </p:nvSpPr>
        <p:spPr>
          <a:xfrm>
            <a:off x="5410172" y="4001150"/>
            <a:ext cx="7056419" cy="7450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7701" algn="ctr">
              <a:lnSpc>
                <a:spcPts val="2300"/>
              </a:lnSpc>
              <a:spcBef>
                <a:spcPts val="600"/>
              </a:spcBef>
            </a:pPr>
            <a:r>
              <a:rPr lang="pl-PL" kern="0" dirty="0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Dofinansowanie (startup): </a:t>
            </a:r>
            <a:r>
              <a:rPr lang="pl-PL" kern="0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do 400 tys. zł </a:t>
            </a:r>
          </a:p>
          <a:p>
            <a:pPr marL="7701" algn="ctr">
              <a:lnSpc>
                <a:spcPts val="2300"/>
              </a:lnSpc>
              <a:spcBef>
                <a:spcPts val="600"/>
              </a:spcBef>
            </a:pPr>
            <a:r>
              <a:rPr lang="pl-PL" kern="0" dirty="0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Sektor ogólny: </a:t>
            </a:r>
            <a:r>
              <a:rPr lang="pl-PL" kern="0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do 200 tys. zł</a:t>
            </a: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A1C947EB-566E-A9E8-0454-255D5A0E9C30}"/>
              </a:ext>
            </a:extLst>
          </p:cNvPr>
          <p:cNvSpPr txBox="1">
            <a:spLocks/>
          </p:cNvSpPr>
          <p:nvPr/>
        </p:nvSpPr>
        <p:spPr>
          <a:xfrm>
            <a:off x="793535" y="4875509"/>
            <a:ext cx="7557852" cy="377907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>
              <a:lnSpc>
                <a:spcPts val="3200"/>
              </a:lnSpc>
            </a:pPr>
            <a:r>
              <a:rPr lang="pl-PL" sz="1800" b="1" dirty="0" err="1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Startups</a:t>
            </a:r>
            <a:r>
              <a:rPr lang="pl-PL" sz="1800" b="1" dirty="0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pl-PL" sz="1800" b="1" dirty="0" err="1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Are</a:t>
            </a:r>
            <a:r>
              <a:rPr lang="pl-PL" sz="1800" b="1" dirty="0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pl-PL" sz="1800" b="1" dirty="0" err="1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Us</a:t>
            </a:r>
            <a:endParaRPr lang="pl-PL" sz="1800" b="1" dirty="0">
              <a:solidFill>
                <a:srgbClr val="003398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F9917538-73DF-6501-F684-E5A9D60DCEE3}"/>
              </a:ext>
            </a:extLst>
          </p:cNvPr>
          <p:cNvSpPr txBox="1"/>
          <p:nvPr/>
        </p:nvSpPr>
        <p:spPr>
          <a:xfrm>
            <a:off x="890642" y="5331162"/>
            <a:ext cx="10718261" cy="373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701">
              <a:lnSpc>
                <a:spcPts val="23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kern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P</a:t>
            </a:r>
            <a:r>
              <a:rPr lang="pl-PL" sz="1800" b="0" kern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rogramy bilateralne, animacyjne</a:t>
            </a:r>
            <a:r>
              <a:rPr lang="pl-PL" kern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edukacyjne</a:t>
            </a:r>
            <a:r>
              <a:rPr lang="pl-PL" sz="1800" b="0" kern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i konkursy tematyczne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0775390A-5697-4FDB-3138-BB14CE8F7043}"/>
              </a:ext>
            </a:extLst>
          </p:cNvPr>
          <p:cNvSpPr/>
          <p:nvPr/>
        </p:nvSpPr>
        <p:spPr>
          <a:xfrm>
            <a:off x="791364" y="5782087"/>
            <a:ext cx="10916816" cy="892311"/>
          </a:xfrm>
          <a:prstGeom prst="rect">
            <a:avLst/>
          </a:prstGeom>
          <a:solidFill>
            <a:srgbClr val="E2E9EF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8A909F02-3B8A-4B1A-44E8-F029789C9A57}"/>
              </a:ext>
            </a:extLst>
          </p:cNvPr>
          <p:cNvSpPr/>
          <p:nvPr/>
        </p:nvSpPr>
        <p:spPr>
          <a:xfrm>
            <a:off x="820458" y="5782087"/>
            <a:ext cx="8704542" cy="111697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275">
              <a:lnSpc>
                <a:spcPts val="2300"/>
              </a:lnSpc>
              <a:spcBef>
                <a:spcPts val="600"/>
              </a:spcBef>
            </a:pPr>
            <a:r>
              <a:rPr lang="pl-PL" kern="0" dirty="0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Realizacja projektu: </a:t>
            </a:r>
            <a:r>
              <a:rPr lang="pl-PL" kern="0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01.01.2024 - 31.12.2029</a:t>
            </a:r>
          </a:p>
          <a:p>
            <a:pPr marL="4275">
              <a:lnSpc>
                <a:spcPts val="2300"/>
              </a:lnSpc>
              <a:spcBef>
                <a:spcPts val="600"/>
              </a:spcBef>
            </a:pPr>
            <a:r>
              <a:rPr lang="pl-PL" kern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Aktualne nabory dla branż: </a:t>
            </a:r>
            <a:r>
              <a:rPr lang="pl-PL" kern="0" dirty="0" err="1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Medtech</a:t>
            </a:r>
            <a:r>
              <a:rPr lang="pl-PL" kern="0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pl-PL" kern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oraz</a:t>
            </a:r>
            <a:r>
              <a:rPr lang="pl-PL" kern="0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pl-PL" kern="0" dirty="0" err="1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Fintech</a:t>
            </a:r>
            <a:r>
              <a:rPr lang="pl-PL" kern="0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pl-PL" kern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od 16 lipca do 20 sierpnia</a:t>
            </a:r>
          </a:p>
          <a:p>
            <a:pPr marL="4275">
              <a:lnSpc>
                <a:spcPts val="2300"/>
              </a:lnSpc>
              <a:spcBef>
                <a:spcPts val="600"/>
              </a:spcBef>
            </a:pPr>
            <a:endParaRPr lang="pl-PL" kern="0" dirty="0">
              <a:solidFill>
                <a:srgbClr val="C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984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51385-FA62-6F1A-408D-64F2B8676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5">
            <a:extLst>
              <a:ext uri="{FF2B5EF4-FFF2-40B4-BE49-F238E27FC236}">
                <a16:creationId xmlns:a16="http://schemas.microsoft.com/office/drawing/2014/main" id="{20BF1557-CDEF-D0E1-5295-4CF53C898841}"/>
              </a:ext>
            </a:extLst>
          </p:cNvPr>
          <p:cNvSpPr txBox="1">
            <a:spLocks/>
          </p:cNvSpPr>
          <p:nvPr/>
        </p:nvSpPr>
        <p:spPr>
          <a:xfrm>
            <a:off x="6993609" y="841283"/>
            <a:ext cx="1944773" cy="287497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701">
              <a:spcBef>
                <a:spcPts val="82"/>
              </a:spcBef>
            </a:pPr>
            <a:endParaRPr lang="pl-PL" sz="1800" b="0" dirty="0">
              <a:solidFill>
                <a:srgbClr val="00ABA4"/>
              </a:solidFill>
              <a:latin typeface="+mn-lt"/>
            </a:endParaRPr>
          </a:p>
        </p:txBody>
      </p:sp>
      <p:sp>
        <p:nvSpPr>
          <p:cNvPr id="25" name="object 5">
            <a:extLst>
              <a:ext uri="{FF2B5EF4-FFF2-40B4-BE49-F238E27FC236}">
                <a16:creationId xmlns:a16="http://schemas.microsoft.com/office/drawing/2014/main" id="{300860E2-DFBF-123D-EEC7-B990D55C5AAB}"/>
              </a:ext>
            </a:extLst>
          </p:cNvPr>
          <p:cNvSpPr txBox="1">
            <a:spLocks/>
          </p:cNvSpPr>
          <p:nvPr/>
        </p:nvSpPr>
        <p:spPr>
          <a:xfrm>
            <a:off x="973366" y="1519409"/>
            <a:ext cx="9673316" cy="586297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lvl="0">
              <a:lnSpc>
                <a:spcPts val="2300"/>
              </a:lnSpc>
            </a:pPr>
            <a:r>
              <a:rPr lang="pl-PL" sz="1800" dirty="0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Wsparcie finansowe na przygotowanie wniosków dla firm i organizacji badawczych które biorą udział w konkursach organizowanych przez Komisję Europejską.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07C9B54B-25D1-984E-ED09-583A027BF085}"/>
              </a:ext>
            </a:extLst>
          </p:cNvPr>
          <p:cNvSpPr txBox="1"/>
          <p:nvPr/>
        </p:nvSpPr>
        <p:spPr>
          <a:xfrm>
            <a:off x="-344043" y="446431"/>
            <a:ext cx="12192000" cy="479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pl-PL" sz="2500" b="1" dirty="0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Granty na </a:t>
            </a:r>
            <a:r>
              <a:rPr lang="pl-PL" sz="2500" b="1" dirty="0" err="1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Eurogranty</a:t>
            </a:r>
            <a:endParaRPr lang="pl-PL" sz="2500" b="1" dirty="0">
              <a:solidFill>
                <a:srgbClr val="003398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27" name="Grupa 26">
            <a:extLst>
              <a:ext uri="{FF2B5EF4-FFF2-40B4-BE49-F238E27FC236}">
                <a16:creationId xmlns:a16="http://schemas.microsoft.com/office/drawing/2014/main" id="{7BB74CAC-EF90-C7CD-5B30-59D600230705}"/>
              </a:ext>
            </a:extLst>
          </p:cNvPr>
          <p:cNvGrpSpPr/>
          <p:nvPr/>
        </p:nvGrpSpPr>
        <p:grpSpPr>
          <a:xfrm>
            <a:off x="973366" y="4820449"/>
            <a:ext cx="10245268" cy="905865"/>
            <a:chOff x="973366" y="3720698"/>
            <a:chExt cx="10245268" cy="905865"/>
          </a:xfrm>
        </p:grpSpPr>
        <p:sp>
          <p:nvSpPr>
            <p:cNvPr id="28" name="Prostokąt 27">
              <a:extLst>
                <a:ext uri="{FF2B5EF4-FFF2-40B4-BE49-F238E27FC236}">
                  <a16:creationId xmlns:a16="http://schemas.microsoft.com/office/drawing/2014/main" id="{E1FBFBF5-D692-0595-6382-5EB4E9511A39}"/>
                </a:ext>
              </a:extLst>
            </p:cNvPr>
            <p:cNvSpPr/>
            <p:nvPr/>
          </p:nvSpPr>
          <p:spPr>
            <a:xfrm>
              <a:off x="973366" y="3720698"/>
              <a:ext cx="9673317" cy="905865"/>
            </a:xfrm>
            <a:prstGeom prst="rect">
              <a:avLst/>
            </a:prstGeom>
            <a:solidFill>
              <a:srgbClr val="EF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9" name="Prostokąt: zaokrąglone rogi 28">
              <a:extLst>
                <a:ext uri="{FF2B5EF4-FFF2-40B4-BE49-F238E27FC236}">
                  <a16:creationId xmlns:a16="http://schemas.microsoft.com/office/drawing/2014/main" id="{9CB7E25B-D480-1A92-1378-CCD81C32434B}"/>
                </a:ext>
              </a:extLst>
            </p:cNvPr>
            <p:cNvSpPr/>
            <p:nvPr/>
          </p:nvSpPr>
          <p:spPr>
            <a:xfrm>
              <a:off x="1989283" y="3854833"/>
              <a:ext cx="4122166" cy="582942"/>
            </a:xfrm>
            <a:prstGeom prst="roundRect">
              <a:avLst>
                <a:gd name="adj" fmla="val 3175"/>
              </a:avLst>
            </a:prstGeom>
            <a:noFill/>
            <a:ln w="9525" cmpd="thinThick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275">
                <a:lnSpc>
                  <a:spcPts val="2300"/>
                </a:lnSpc>
                <a:spcBef>
                  <a:spcPts val="600"/>
                </a:spcBef>
              </a:pPr>
              <a:r>
                <a:rPr lang="pl-PL" b="1" dirty="0">
                  <a:solidFill>
                    <a:srgbClr val="003398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Termin naboru:</a:t>
              </a:r>
            </a:p>
            <a:p>
              <a:pPr marL="4275">
                <a:lnSpc>
                  <a:spcPts val="2300"/>
                </a:lnSpc>
                <a:spcBef>
                  <a:spcPts val="600"/>
                </a:spcBef>
              </a:pPr>
              <a:r>
                <a:rPr lang="pl-PL" b="1" dirty="0">
                  <a:solidFill>
                    <a:srgbClr val="C00000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12.08.2025 – 03.09.2026</a:t>
              </a:r>
            </a:p>
          </p:txBody>
        </p:sp>
        <p:sp>
          <p:nvSpPr>
            <p:cNvPr id="30" name="Prostokąt: zaokrąglone rogi 29">
              <a:extLst>
                <a:ext uri="{FF2B5EF4-FFF2-40B4-BE49-F238E27FC236}">
                  <a16:creationId xmlns:a16="http://schemas.microsoft.com/office/drawing/2014/main" id="{56758E2B-71C7-2390-18A7-8B451B611075}"/>
                </a:ext>
              </a:extLst>
            </p:cNvPr>
            <p:cNvSpPr/>
            <p:nvPr/>
          </p:nvSpPr>
          <p:spPr>
            <a:xfrm>
              <a:off x="7597455" y="3874302"/>
              <a:ext cx="3621179" cy="582942"/>
            </a:xfrm>
            <a:prstGeom prst="roundRect">
              <a:avLst>
                <a:gd name="adj" fmla="val 3175"/>
              </a:avLst>
            </a:prstGeom>
            <a:noFill/>
            <a:ln w="9525" cmpd="thinThick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275"/>
              <a:r>
                <a:rPr lang="pl-PL" b="1" kern="0" dirty="0">
                  <a:solidFill>
                    <a:srgbClr val="00339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Dofinansowanie: </a:t>
              </a:r>
              <a:r>
                <a:rPr lang="pl-PL" b="1" kern="0" dirty="0">
                  <a:solidFill>
                    <a:srgbClr val="C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100%</a:t>
              </a:r>
            </a:p>
            <a:p>
              <a:pPr marL="4275">
                <a:spcBef>
                  <a:spcPts val="46"/>
                </a:spcBef>
              </a:pPr>
              <a:r>
                <a:rPr lang="pl-PL" b="1" dirty="0">
                  <a:solidFill>
                    <a:srgbClr val="00339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Budżet: </a:t>
              </a:r>
              <a:r>
                <a:rPr lang="pl-PL" b="1" dirty="0">
                  <a:solidFill>
                    <a:srgbClr val="C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 mln zł</a:t>
              </a:r>
              <a:endPara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32" name="Obraz 31" descr="Obraz zawierający czarne, ciemność&#10;&#10;Opis wygenerowany automatycznie">
              <a:extLst>
                <a:ext uri="{FF2B5EF4-FFF2-40B4-BE49-F238E27FC236}">
                  <a16:creationId xmlns:a16="http://schemas.microsoft.com/office/drawing/2014/main" id="{599D7952-208F-60F0-2CB5-C53F4E405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9626" y="3897959"/>
              <a:ext cx="482856" cy="482856"/>
            </a:xfrm>
            <a:prstGeom prst="rect">
              <a:avLst/>
            </a:prstGeom>
          </p:spPr>
        </p:pic>
        <p:pic>
          <p:nvPicPr>
            <p:cNvPr id="33" name="Grafika 32">
              <a:extLst>
                <a:ext uri="{FF2B5EF4-FFF2-40B4-BE49-F238E27FC236}">
                  <a16:creationId xmlns:a16="http://schemas.microsoft.com/office/drawing/2014/main" id="{CFBA8433-B822-929F-E34C-58A2407FD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75586" y="3929823"/>
              <a:ext cx="564794" cy="471900"/>
            </a:xfrm>
            <a:prstGeom prst="rect">
              <a:avLst/>
            </a:prstGeom>
          </p:spPr>
        </p:pic>
      </p:grpSp>
      <p:grpSp>
        <p:nvGrpSpPr>
          <p:cNvPr id="34" name="Grupa 33">
            <a:extLst>
              <a:ext uri="{FF2B5EF4-FFF2-40B4-BE49-F238E27FC236}">
                <a16:creationId xmlns:a16="http://schemas.microsoft.com/office/drawing/2014/main" id="{AFC1CC87-C4F0-F6BE-ED2B-0A2D4BB83A01}"/>
              </a:ext>
            </a:extLst>
          </p:cNvPr>
          <p:cNvGrpSpPr/>
          <p:nvPr/>
        </p:nvGrpSpPr>
        <p:grpSpPr>
          <a:xfrm>
            <a:off x="1426729" y="2689544"/>
            <a:ext cx="10996201" cy="1510923"/>
            <a:chOff x="1426729" y="2046985"/>
            <a:chExt cx="10996201" cy="1510923"/>
          </a:xfrm>
        </p:grpSpPr>
        <p:sp>
          <p:nvSpPr>
            <p:cNvPr id="35" name="Prostokąt 34">
              <a:extLst>
                <a:ext uri="{FF2B5EF4-FFF2-40B4-BE49-F238E27FC236}">
                  <a16:creationId xmlns:a16="http://schemas.microsoft.com/office/drawing/2014/main" id="{2FDDD102-E5CE-CD5E-5F34-5AA324FCDBC3}"/>
                </a:ext>
              </a:extLst>
            </p:cNvPr>
            <p:cNvSpPr/>
            <p:nvPr/>
          </p:nvSpPr>
          <p:spPr>
            <a:xfrm>
              <a:off x="2254031" y="2480690"/>
              <a:ext cx="1016889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701">
                <a:spcBef>
                  <a:spcPts val="600"/>
                </a:spcBef>
              </a:pPr>
              <a:r>
                <a:rPr lang="pl-PL" b="1" kern="0" dirty="0">
                  <a:solidFill>
                    <a:srgbClr val="003398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Odbiorcy:</a:t>
              </a:r>
            </a:p>
            <a:p>
              <a:pPr marL="293451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pl-PL" kern="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mikro, mali i średni przedsiębiorcy </a:t>
              </a:r>
            </a:p>
            <a:p>
              <a:pPr marL="293451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pl-PL" kern="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organizacje badawcze</a:t>
              </a:r>
            </a:p>
          </p:txBody>
        </p:sp>
        <p:pic>
          <p:nvPicPr>
            <p:cNvPr id="36" name="Grafika 35">
              <a:extLst>
                <a:ext uri="{FF2B5EF4-FFF2-40B4-BE49-F238E27FC236}">
                  <a16:creationId xmlns:a16="http://schemas.microsoft.com/office/drawing/2014/main" id="{B81B5A85-F3CD-DE2F-8CCA-2E329FF36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26729" y="2046985"/>
              <a:ext cx="827302" cy="6816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3186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AAA5A-E6A8-0B11-A818-62CD3554D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4">
            <a:extLst>
              <a:ext uri="{FF2B5EF4-FFF2-40B4-BE49-F238E27FC236}">
                <a16:creationId xmlns:a16="http://schemas.microsoft.com/office/drawing/2014/main" id="{B9819298-BA18-7A7A-7E56-FF413F0BD616}"/>
              </a:ext>
            </a:extLst>
          </p:cNvPr>
          <p:cNvSpPr txBox="1">
            <a:spLocks/>
          </p:cNvSpPr>
          <p:nvPr/>
        </p:nvSpPr>
        <p:spPr>
          <a:xfrm>
            <a:off x="1169419" y="480000"/>
            <a:ext cx="9852728" cy="4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ts val="3467"/>
              </a:lnSpc>
              <a:spcBef>
                <a:spcPts val="800"/>
              </a:spcBef>
            </a:pPr>
            <a:r>
              <a:rPr lang="pl-PL" sz="2400" dirty="0"/>
              <a:t>STEP. Platforma na rzecz Technologii Strategicznych dla Europy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22C729BD-9E12-4A21-DC84-DFF3B0EDAB9D}"/>
              </a:ext>
            </a:extLst>
          </p:cNvPr>
          <p:cNvSpPr/>
          <p:nvPr/>
        </p:nvSpPr>
        <p:spPr>
          <a:xfrm>
            <a:off x="1126135" y="4142509"/>
            <a:ext cx="9851923" cy="833396"/>
          </a:xfrm>
          <a:prstGeom prst="rect">
            <a:avLst/>
          </a:prstGeom>
          <a:solidFill>
            <a:srgbClr val="E1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>
              <a:solidFill>
                <a:srgbClr val="E1EFF7"/>
              </a:solidFill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8AED9776-5381-B611-E50A-666C58AAFBC1}"/>
              </a:ext>
            </a:extLst>
          </p:cNvPr>
          <p:cNvSpPr txBox="1">
            <a:spLocks/>
          </p:cNvSpPr>
          <p:nvPr/>
        </p:nvSpPr>
        <p:spPr>
          <a:xfrm>
            <a:off x="1283803" y="1190236"/>
            <a:ext cx="9557900" cy="793955"/>
          </a:xfrm>
          <a:prstGeom prst="rect">
            <a:avLst/>
          </a:prstGeom>
        </p:spPr>
        <p:txBody>
          <a:bodyPr vert="horz" wrap="square" lIns="0" tIns="13863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algn="ctr">
              <a:lnSpc>
                <a:spcPts val="3200"/>
              </a:lnSpc>
            </a:pPr>
            <a:r>
              <a:rPr lang="pl-PL" sz="1867" b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STEP to unijna inicjatywa wspierająca </a:t>
            </a:r>
            <a:br>
              <a:rPr lang="pl-PL" sz="1867" b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pl-PL" sz="1867" b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technologie kluczowe dla niezależności UE.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765F3619-BF84-2A1C-402B-3F159713B128}"/>
              </a:ext>
            </a:extLst>
          </p:cNvPr>
          <p:cNvSpPr/>
          <p:nvPr/>
        </p:nvSpPr>
        <p:spPr>
          <a:xfrm>
            <a:off x="2302766" y="4202366"/>
            <a:ext cx="2677040" cy="612685"/>
          </a:xfrm>
          <a:prstGeom prst="roundRect">
            <a:avLst>
              <a:gd name="adj" fmla="val 3175"/>
            </a:avLst>
          </a:prstGeom>
          <a:noFill/>
          <a:ln w="9525" cmpd="thinThick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00">
              <a:lnSpc>
                <a:spcPts val="2800"/>
              </a:lnSpc>
              <a:spcBef>
                <a:spcPts val="800"/>
              </a:spcBef>
            </a:pPr>
            <a:r>
              <a:rPr lang="pl-PL" sz="2400" b="1" kern="0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7 naborów </a:t>
            </a:r>
            <a:r>
              <a:rPr lang="pl-PL" sz="2400" b="1" dirty="0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 2025 r.</a:t>
            </a:r>
            <a:endParaRPr lang="pl-PL" sz="2400" b="1" dirty="0">
              <a:solidFill>
                <a:srgbClr val="C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5D555B3E-B629-036F-ACB6-864B0A444127}"/>
              </a:ext>
            </a:extLst>
          </p:cNvPr>
          <p:cNvSpPr/>
          <p:nvPr/>
        </p:nvSpPr>
        <p:spPr>
          <a:xfrm>
            <a:off x="6156437" y="4172435"/>
            <a:ext cx="4570883" cy="763120"/>
          </a:xfrm>
          <a:prstGeom prst="roundRect">
            <a:avLst>
              <a:gd name="adj" fmla="val 3175"/>
            </a:avLst>
          </a:prstGeom>
          <a:noFill/>
          <a:ln w="9525" cmpd="thinThick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00">
              <a:lnSpc>
                <a:spcPts val="2400"/>
              </a:lnSpc>
            </a:pPr>
            <a:r>
              <a:rPr lang="pl-PL" sz="2400" b="1" kern="0" dirty="0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Budżet naborów:  </a:t>
            </a:r>
            <a:r>
              <a:rPr lang="pl-PL" sz="2400" b="1" kern="0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2,1 mld zł</a:t>
            </a:r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F10A8337-E50C-6F80-66A8-FC27A2B15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59374" y="2627236"/>
            <a:ext cx="741927" cy="674388"/>
          </a:xfrm>
          <a:prstGeom prst="rect">
            <a:avLst/>
          </a:prstGeom>
        </p:spPr>
      </p:pic>
      <p:sp>
        <p:nvSpPr>
          <p:cNvPr id="22" name="pole tekstowe 16">
            <a:extLst>
              <a:ext uri="{FF2B5EF4-FFF2-40B4-BE49-F238E27FC236}">
                <a16:creationId xmlns:a16="http://schemas.microsoft.com/office/drawing/2014/main" id="{90666E7C-5A90-CBEA-9C1A-7B8DD3EC0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170" y="2471860"/>
            <a:ext cx="3077465" cy="136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267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pl-PL" sz="1867" b="1" dirty="0">
                <a:solidFill>
                  <a:srgbClr val="003399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Obejmuje trzy obszary:</a:t>
            </a:r>
          </a:p>
          <a:p>
            <a:pPr marL="391258" indent="-380990">
              <a:lnSpc>
                <a:spcPts val="2267"/>
              </a:lnSpc>
              <a:spcBef>
                <a:spcPts val="0"/>
              </a:spcBef>
              <a:buClr>
                <a:srgbClr val="00A4B7"/>
              </a:buClr>
            </a:pPr>
            <a:r>
              <a:rPr lang="pl-PL" sz="1867" kern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technologie cyfrowe</a:t>
            </a:r>
          </a:p>
          <a:p>
            <a:pPr marL="391258" indent="-380990">
              <a:lnSpc>
                <a:spcPts val="2267"/>
              </a:lnSpc>
              <a:spcBef>
                <a:spcPts val="0"/>
              </a:spcBef>
              <a:buClr>
                <a:srgbClr val="00A4B7"/>
              </a:buClr>
            </a:pPr>
            <a:r>
              <a:rPr lang="pl-PL" sz="1867" kern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czyste technologie</a:t>
            </a:r>
          </a:p>
          <a:p>
            <a:pPr marL="391258" indent="-380990">
              <a:lnSpc>
                <a:spcPts val="2267"/>
              </a:lnSpc>
              <a:spcBef>
                <a:spcPts val="0"/>
              </a:spcBef>
              <a:buClr>
                <a:srgbClr val="00A4B7"/>
              </a:buClr>
            </a:pPr>
            <a:r>
              <a:rPr lang="pl-PL" sz="1867" kern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biotechnologia</a:t>
            </a:r>
            <a:endParaRPr lang="pl-PL" altLang="pl-PL" sz="1867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pole tekstowe 16">
            <a:extLst>
              <a:ext uri="{FF2B5EF4-FFF2-40B4-BE49-F238E27FC236}">
                <a16:creationId xmlns:a16="http://schemas.microsoft.com/office/drawing/2014/main" id="{8B56186B-BAF4-AC0E-B229-A9D493E84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538" y="2523533"/>
            <a:ext cx="3077465" cy="106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267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pl-PL" sz="1867" b="1" dirty="0">
                <a:solidFill>
                  <a:srgbClr val="003399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Odbiorcy:</a:t>
            </a:r>
          </a:p>
          <a:p>
            <a:pPr marL="391258" indent="-380990">
              <a:lnSpc>
                <a:spcPts val="2267"/>
              </a:lnSpc>
              <a:spcBef>
                <a:spcPts val="0"/>
              </a:spcBef>
              <a:buClr>
                <a:srgbClr val="00A4B7"/>
              </a:buClr>
            </a:pPr>
            <a:r>
              <a:rPr lang="pl-PL" sz="1867" kern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przedsiębiorcy – MŚP </a:t>
            </a:r>
            <a:br>
              <a:rPr lang="pl-PL" sz="1867" kern="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pl-PL" sz="1867" kern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i duże firmy</a:t>
            </a:r>
          </a:p>
        </p:txBody>
      </p:sp>
      <p:pic>
        <p:nvPicPr>
          <p:cNvPr id="24" name="Obraz 23" descr="Obraz zawierający czarne, ciemność&#10;&#10;Opis wygenerowany automatycznie">
            <a:extLst>
              <a:ext uri="{FF2B5EF4-FFF2-40B4-BE49-F238E27FC236}">
                <a16:creationId xmlns:a16="http://schemas.microsoft.com/office/drawing/2014/main" id="{2DA0D302-63D1-2FE7-CC82-F068953124C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3618" y="4331882"/>
            <a:ext cx="482856" cy="444228"/>
          </a:xfrm>
          <a:prstGeom prst="rect">
            <a:avLst/>
          </a:prstGeom>
        </p:spPr>
      </p:pic>
      <p:cxnSp>
        <p:nvCxnSpPr>
          <p:cNvPr id="26" name="Łącznik prosty 25">
            <a:extLst>
              <a:ext uri="{FF2B5EF4-FFF2-40B4-BE49-F238E27FC236}">
                <a16:creationId xmlns:a16="http://schemas.microsoft.com/office/drawing/2014/main" id="{7EDA3D4A-2683-98B8-91B3-1E582A428A68}"/>
              </a:ext>
            </a:extLst>
          </p:cNvPr>
          <p:cNvCxnSpPr/>
          <p:nvPr/>
        </p:nvCxnSpPr>
        <p:spPr>
          <a:xfrm>
            <a:off x="1169419" y="2161519"/>
            <a:ext cx="9808639" cy="0"/>
          </a:xfrm>
          <a:prstGeom prst="line">
            <a:avLst/>
          </a:prstGeom>
          <a:ln>
            <a:solidFill>
              <a:srgbClr val="00A4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fika 26">
            <a:extLst>
              <a:ext uri="{FF2B5EF4-FFF2-40B4-BE49-F238E27FC236}">
                <a16:creationId xmlns:a16="http://schemas.microsoft.com/office/drawing/2014/main" id="{57761A15-F56F-C761-A4F9-9E60A65E8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91083" y="2638968"/>
            <a:ext cx="876983" cy="918208"/>
          </a:xfrm>
          <a:prstGeom prst="rect">
            <a:avLst/>
          </a:prstGeom>
        </p:spPr>
      </p:pic>
      <p:pic>
        <p:nvPicPr>
          <p:cNvPr id="28" name="Grafika 27">
            <a:extLst>
              <a:ext uri="{FF2B5EF4-FFF2-40B4-BE49-F238E27FC236}">
                <a16:creationId xmlns:a16="http://schemas.microsoft.com/office/drawing/2014/main" id="{93806A43-C2FD-E465-0F81-9B74E05E42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65700" y="4282512"/>
            <a:ext cx="625325" cy="521971"/>
          </a:xfrm>
          <a:prstGeom prst="rect">
            <a:avLst/>
          </a:prstGeom>
        </p:spPr>
      </p:pic>
      <p:sp>
        <p:nvSpPr>
          <p:cNvPr id="34" name="pole tekstowe 33">
            <a:extLst>
              <a:ext uri="{FF2B5EF4-FFF2-40B4-BE49-F238E27FC236}">
                <a16:creationId xmlns:a16="http://schemas.microsoft.com/office/drawing/2014/main" id="{062BBB9C-AA35-4D1B-B37F-19E4F15637E9}"/>
              </a:ext>
            </a:extLst>
          </p:cNvPr>
          <p:cNvSpPr txBox="1"/>
          <p:nvPr/>
        </p:nvSpPr>
        <p:spPr>
          <a:xfrm>
            <a:off x="1126135" y="5075558"/>
            <a:ext cx="5177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Nabór do biotechnologii: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15D7825B-5011-0149-D095-27062AB8A49F}"/>
              </a:ext>
            </a:extLst>
          </p:cNvPr>
          <p:cNvSpPr txBox="1"/>
          <p:nvPr/>
        </p:nvSpPr>
        <p:spPr>
          <a:xfrm>
            <a:off x="1052489" y="5842155"/>
            <a:ext cx="2324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Ogłoszenie konkursu: </a:t>
            </a:r>
          </a:p>
          <a:p>
            <a:r>
              <a:rPr lang="pl-PL" dirty="0"/>
              <a:t>30 czerwca 2025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CCA1A0F8-6D9C-4685-5950-52BA5C1F13A7}"/>
              </a:ext>
            </a:extLst>
          </p:cNvPr>
          <p:cNvSpPr txBox="1"/>
          <p:nvPr/>
        </p:nvSpPr>
        <p:spPr>
          <a:xfrm>
            <a:off x="3979197" y="5842155"/>
            <a:ext cx="2808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Start składania wniosków: </a:t>
            </a:r>
          </a:p>
          <a:p>
            <a:r>
              <a:rPr lang="pl-PL" dirty="0"/>
              <a:t>22 lipca 2025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11774864-BDBB-24A9-6B6B-F0FFD9A7E606}"/>
              </a:ext>
            </a:extLst>
          </p:cNvPr>
          <p:cNvSpPr txBox="1"/>
          <p:nvPr/>
        </p:nvSpPr>
        <p:spPr>
          <a:xfrm>
            <a:off x="7918987" y="5860789"/>
            <a:ext cx="2808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Koniec składania wniosków: </a:t>
            </a:r>
          </a:p>
          <a:p>
            <a:r>
              <a:rPr lang="pl-PL" dirty="0"/>
              <a:t>9 września 2025</a:t>
            </a:r>
          </a:p>
        </p:txBody>
      </p:sp>
      <p:cxnSp>
        <p:nvCxnSpPr>
          <p:cNvPr id="39" name="Łącznik prosty 38">
            <a:extLst>
              <a:ext uri="{FF2B5EF4-FFF2-40B4-BE49-F238E27FC236}">
                <a16:creationId xmlns:a16="http://schemas.microsoft.com/office/drawing/2014/main" id="{61AB83BC-6671-5E0B-F4A0-32FA080E0A1B}"/>
              </a:ext>
            </a:extLst>
          </p:cNvPr>
          <p:cNvCxnSpPr>
            <a:cxnSpLocks/>
            <a:endCxn id="42" idx="6"/>
          </p:cNvCxnSpPr>
          <p:nvPr/>
        </p:nvCxnSpPr>
        <p:spPr>
          <a:xfrm>
            <a:off x="1169420" y="5681662"/>
            <a:ext cx="69585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wal 39">
            <a:extLst>
              <a:ext uri="{FF2B5EF4-FFF2-40B4-BE49-F238E27FC236}">
                <a16:creationId xmlns:a16="http://schemas.microsoft.com/office/drawing/2014/main" id="{E8225DC1-D2A6-EF3D-645B-9F40A1B34615}"/>
              </a:ext>
            </a:extLst>
          </p:cNvPr>
          <p:cNvSpPr/>
          <p:nvPr/>
        </p:nvSpPr>
        <p:spPr>
          <a:xfrm>
            <a:off x="1064906" y="5576723"/>
            <a:ext cx="209027" cy="209878"/>
          </a:xfrm>
          <a:prstGeom prst="ellipse">
            <a:avLst/>
          </a:prstGeom>
          <a:blipFill dpi="0" rotWithShape="0">
            <a:blip r:embed="rId10">
              <a:alphaModFix amt="97000"/>
            </a:blip>
            <a:srcRect/>
            <a:stretch>
              <a:fillRect l="-19000" t="4610" r="-5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1" name="Owal 40">
            <a:extLst>
              <a:ext uri="{FF2B5EF4-FFF2-40B4-BE49-F238E27FC236}">
                <a16:creationId xmlns:a16="http://schemas.microsoft.com/office/drawing/2014/main" id="{CF8CD622-4EB7-3416-1E74-EEB4FBEF1670}"/>
              </a:ext>
            </a:extLst>
          </p:cNvPr>
          <p:cNvSpPr/>
          <p:nvPr/>
        </p:nvSpPr>
        <p:spPr>
          <a:xfrm>
            <a:off x="4055756" y="5576723"/>
            <a:ext cx="209027" cy="209878"/>
          </a:xfrm>
          <a:prstGeom prst="ellipse">
            <a:avLst/>
          </a:prstGeom>
          <a:blipFill dpi="0" rotWithShape="0">
            <a:blip r:embed="rId10">
              <a:alphaModFix amt="97000"/>
            </a:blip>
            <a:srcRect/>
            <a:stretch>
              <a:fillRect l="-19000" t="4610" r="-5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2" name="Owal 41">
            <a:extLst>
              <a:ext uri="{FF2B5EF4-FFF2-40B4-BE49-F238E27FC236}">
                <a16:creationId xmlns:a16="http://schemas.microsoft.com/office/drawing/2014/main" id="{A497AD7D-D4E8-2DB1-6037-3B9FF62CE8F4}"/>
              </a:ext>
            </a:extLst>
          </p:cNvPr>
          <p:cNvSpPr/>
          <p:nvPr/>
        </p:nvSpPr>
        <p:spPr>
          <a:xfrm>
            <a:off x="7918987" y="5576723"/>
            <a:ext cx="209027" cy="209878"/>
          </a:xfrm>
          <a:prstGeom prst="ellipse">
            <a:avLst/>
          </a:prstGeom>
          <a:blipFill dpi="0" rotWithShape="0">
            <a:blip r:embed="rId10">
              <a:alphaModFix amt="97000"/>
            </a:blip>
            <a:srcRect/>
            <a:stretch>
              <a:fillRect l="-19000" t="4610" r="-5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54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DA6A4-8961-221B-6344-12B886AF7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7A87A2F3-5E19-E05A-14AF-D2F165ED4A13}"/>
              </a:ext>
            </a:extLst>
          </p:cNvPr>
          <p:cNvSpPr txBox="1"/>
          <p:nvPr/>
        </p:nvSpPr>
        <p:spPr>
          <a:xfrm>
            <a:off x="786817" y="357639"/>
            <a:ext cx="10900357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pl-PL" sz="2500" b="1" dirty="0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STEP. Platforma na rzecz Technologii Strategicznych dla Europy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F5B1E1B3-9DCE-FA74-C130-1EED2E6A452D}"/>
              </a:ext>
            </a:extLst>
          </p:cNvPr>
          <p:cNvSpPr/>
          <p:nvPr/>
        </p:nvSpPr>
        <p:spPr>
          <a:xfrm>
            <a:off x="1904830" y="1363621"/>
            <a:ext cx="8127671" cy="905865"/>
          </a:xfrm>
          <a:prstGeom prst="rect">
            <a:avLst/>
          </a:prstGeom>
          <a:solidFill>
            <a:srgbClr val="EF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8" name="Obraz 17" descr="Obraz zawierający czarne, ciemność&#10;&#10;Opis wygenerowany automatycznie">
            <a:extLst>
              <a:ext uri="{FF2B5EF4-FFF2-40B4-BE49-F238E27FC236}">
                <a16:creationId xmlns:a16="http://schemas.microsoft.com/office/drawing/2014/main" id="{C34C7551-950E-E1CE-5402-231ED6D65B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437" y="1582561"/>
            <a:ext cx="545504" cy="482856"/>
          </a:xfrm>
          <a:prstGeom prst="rect">
            <a:avLst/>
          </a:prstGeom>
        </p:spPr>
      </p:pic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B46A6FFF-E6A6-72C2-96C1-AA7D50258C67}"/>
              </a:ext>
            </a:extLst>
          </p:cNvPr>
          <p:cNvSpPr/>
          <p:nvPr/>
        </p:nvSpPr>
        <p:spPr>
          <a:xfrm>
            <a:off x="2176860" y="1540310"/>
            <a:ext cx="4086327" cy="567359"/>
          </a:xfrm>
          <a:prstGeom prst="roundRect">
            <a:avLst>
              <a:gd name="adj" fmla="val 3175"/>
            </a:avLst>
          </a:prstGeom>
          <a:noFill/>
          <a:ln w="9525" cmpd="thinThick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75">
              <a:lnSpc>
                <a:spcPts val="2100"/>
              </a:lnSpc>
              <a:spcBef>
                <a:spcPts val="600"/>
              </a:spcBef>
            </a:pPr>
            <a:r>
              <a:rPr lang="pl-PL" b="1" dirty="0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Technologie biomedyczne </a:t>
            </a:r>
            <a:endParaRPr lang="pl-PL" b="1" dirty="0">
              <a:solidFill>
                <a:srgbClr val="C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id="{B29FB7EA-35C7-F6A7-EB4D-EDF23C2C597B}"/>
              </a:ext>
            </a:extLst>
          </p:cNvPr>
          <p:cNvSpPr/>
          <p:nvPr/>
        </p:nvSpPr>
        <p:spPr>
          <a:xfrm>
            <a:off x="5968667" y="1429656"/>
            <a:ext cx="4188674" cy="706664"/>
          </a:xfrm>
          <a:prstGeom prst="roundRect">
            <a:avLst>
              <a:gd name="adj" fmla="val 3175"/>
            </a:avLst>
          </a:prstGeom>
          <a:noFill/>
          <a:ln w="9525" cmpd="thinThick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75">
              <a:lnSpc>
                <a:spcPts val="2100"/>
              </a:lnSpc>
              <a:spcBef>
                <a:spcPts val="600"/>
              </a:spcBef>
            </a:pPr>
            <a:r>
              <a:rPr lang="pl-PL" kern="0" dirty="0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Ścieżka Innowacyjność</a:t>
            </a:r>
          </a:p>
          <a:p>
            <a:pPr marL="4275">
              <a:lnSpc>
                <a:spcPts val="2100"/>
              </a:lnSpc>
              <a:spcBef>
                <a:spcPts val="600"/>
              </a:spcBef>
            </a:pPr>
            <a:r>
              <a:rPr lang="pl-PL" kern="0" dirty="0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Ścieżka Strategiczna niezależność</a:t>
            </a:r>
            <a:endParaRPr lang="pl-PL" kern="0" dirty="0">
              <a:solidFill>
                <a:srgbClr val="C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7AE80318-38F7-B72A-70D5-1A4A5DDD9E03}"/>
              </a:ext>
            </a:extLst>
          </p:cNvPr>
          <p:cNvSpPr/>
          <p:nvPr/>
        </p:nvSpPr>
        <p:spPr>
          <a:xfrm>
            <a:off x="1887469" y="3523423"/>
            <a:ext cx="8162397" cy="905865"/>
          </a:xfrm>
          <a:prstGeom prst="rect">
            <a:avLst/>
          </a:prstGeom>
          <a:solidFill>
            <a:srgbClr val="EF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2" name="Obraz 31" descr="Obraz zawierający czarne, ciemność&#10;&#10;Opis wygenerowany automatycznie">
            <a:extLst>
              <a:ext uri="{FF2B5EF4-FFF2-40B4-BE49-F238E27FC236}">
                <a16:creationId xmlns:a16="http://schemas.microsoft.com/office/drawing/2014/main" id="{3C604272-8C4D-FFBE-E7F8-516489D49E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704" y="3726130"/>
            <a:ext cx="526484" cy="482856"/>
          </a:xfrm>
          <a:prstGeom prst="rect">
            <a:avLst/>
          </a:prstGeom>
        </p:spPr>
      </p:pic>
      <p:sp>
        <p:nvSpPr>
          <p:cNvPr id="34" name="Prostokąt: zaokrąglone rogi 33">
            <a:extLst>
              <a:ext uri="{FF2B5EF4-FFF2-40B4-BE49-F238E27FC236}">
                <a16:creationId xmlns:a16="http://schemas.microsoft.com/office/drawing/2014/main" id="{37734CDA-5159-05D6-EEE4-25EC321533B9}"/>
              </a:ext>
            </a:extLst>
          </p:cNvPr>
          <p:cNvSpPr/>
          <p:nvPr/>
        </p:nvSpPr>
        <p:spPr>
          <a:xfrm>
            <a:off x="2176860" y="3671822"/>
            <a:ext cx="3233999" cy="567359"/>
          </a:xfrm>
          <a:prstGeom prst="roundRect">
            <a:avLst>
              <a:gd name="adj" fmla="val 3175"/>
            </a:avLst>
          </a:prstGeom>
          <a:noFill/>
          <a:ln w="9525" cmpd="thinThick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pl-PL" b="1" dirty="0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Czyste i </a:t>
            </a:r>
            <a:r>
              <a:rPr lang="pl-PL" b="1" dirty="0" err="1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zasobooszczędne</a:t>
            </a:r>
            <a:r>
              <a:rPr lang="pl-PL" b="1" dirty="0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technologie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325FC6BF-F184-EFEA-7F76-86BF4941BC5A}"/>
              </a:ext>
            </a:extLst>
          </p:cNvPr>
          <p:cNvSpPr/>
          <p:nvPr/>
        </p:nvSpPr>
        <p:spPr>
          <a:xfrm>
            <a:off x="1887469" y="2440990"/>
            <a:ext cx="8162397" cy="905865"/>
          </a:xfrm>
          <a:prstGeom prst="rect">
            <a:avLst/>
          </a:prstGeom>
          <a:solidFill>
            <a:srgbClr val="EF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4" name="Obraz 43" descr="Obraz zawierający czarne, ciemność&#10;&#10;Opis wygenerowany automatycznie">
            <a:extLst>
              <a:ext uri="{FF2B5EF4-FFF2-40B4-BE49-F238E27FC236}">
                <a16:creationId xmlns:a16="http://schemas.microsoft.com/office/drawing/2014/main" id="{0EAB00CE-4521-874E-22CD-367B0C71F1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6194" y="2643697"/>
            <a:ext cx="545504" cy="482856"/>
          </a:xfrm>
          <a:prstGeom prst="rect">
            <a:avLst/>
          </a:prstGeom>
        </p:spPr>
      </p:pic>
      <p:sp>
        <p:nvSpPr>
          <p:cNvPr id="46" name="Prostokąt: zaokrąglone rogi 45">
            <a:extLst>
              <a:ext uri="{FF2B5EF4-FFF2-40B4-BE49-F238E27FC236}">
                <a16:creationId xmlns:a16="http://schemas.microsoft.com/office/drawing/2014/main" id="{33D600FA-CB45-F8BA-229B-6A9A560F51E4}"/>
              </a:ext>
            </a:extLst>
          </p:cNvPr>
          <p:cNvSpPr/>
          <p:nvPr/>
        </p:nvSpPr>
        <p:spPr>
          <a:xfrm>
            <a:off x="2176860" y="2618508"/>
            <a:ext cx="3617036" cy="567359"/>
          </a:xfrm>
          <a:prstGeom prst="roundRect">
            <a:avLst>
              <a:gd name="adj" fmla="val 3175"/>
            </a:avLst>
          </a:prstGeom>
          <a:noFill/>
          <a:ln w="9525" cmpd="thinThick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75">
              <a:lnSpc>
                <a:spcPts val="2100"/>
              </a:lnSpc>
              <a:spcBef>
                <a:spcPts val="600"/>
              </a:spcBef>
            </a:pPr>
            <a:r>
              <a:rPr lang="pl-PL" b="1" dirty="0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Technologie cyfrowe</a:t>
            </a:r>
            <a:endParaRPr lang="pl-PL" b="1" dirty="0">
              <a:solidFill>
                <a:srgbClr val="C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9" name="Prostokąt 48">
            <a:extLst>
              <a:ext uri="{FF2B5EF4-FFF2-40B4-BE49-F238E27FC236}">
                <a16:creationId xmlns:a16="http://schemas.microsoft.com/office/drawing/2014/main" id="{8DDB5D76-D499-1C3C-A51B-D9B1CAB10EF4}"/>
              </a:ext>
            </a:extLst>
          </p:cNvPr>
          <p:cNvSpPr/>
          <p:nvPr/>
        </p:nvSpPr>
        <p:spPr>
          <a:xfrm>
            <a:off x="1887468" y="4629279"/>
            <a:ext cx="8162397" cy="905865"/>
          </a:xfrm>
          <a:prstGeom prst="rect">
            <a:avLst/>
          </a:prstGeom>
          <a:solidFill>
            <a:srgbClr val="EF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50" name="Obraz 49" descr="Obraz zawierający czarne, ciemność&#10;&#10;Opis wygenerowany automatycznie">
            <a:extLst>
              <a:ext uri="{FF2B5EF4-FFF2-40B4-BE49-F238E27FC236}">
                <a16:creationId xmlns:a16="http://schemas.microsoft.com/office/drawing/2014/main" id="{71B6824E-05C2-6998-C077-83EDCD6BAB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1085" y="4790510"/>
            <a:ext cx="482856" cy="482856"/>
          </a:xfrm>
          <a:prstGeom prst="rect">
            <a:avLst/>
          </a:prstGeom>
        </p:spPr>
      </p:pic>
      <p:sp>
        <p:nvSpPr>
          <p:cNvPr id="52" name="Prostokąt: zaokrąglone rogi 51">
            <a:extLst>
              <a:ext uri="{FF2B5EF4-FFF2-40B4-BE49-F238E27FC236}">
                <a16:creationId xmlns:a16="http://schemas.microsoft.com/office/drawing/2014/main" id="{3A3382E4-C584-A6A3-EDBA-3F82F56B31B6}"/>
              </a:ext>
            </a:extLst>
          </p:cNvPr>
          <p:cNvSpPr/>
          <p:nvPr/>
        </p:nvSpPr>
        <p:spPr>
          <a:xfrm>
            <a:off x="2176861" y="4790510"/>
            <a:ext cx="3096180" cy="567359"/>
          </a:xfrm>
          <a:prstGeom prst="roundRect">
            <a:avLst>
              <a:gd name="adj" fmla="val 3175"/>
            </a:avLst>
          </a:prstGeom>
          <a:noFill/>
          <a:ln w="9525" cmpd="thinThick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75">
              <a:lnSpc>
                <a:spcPts val="2100"/>
              </a:lnSpc>
              <a:spcBef>
                <a:spcPts val="600"/>
              </a:spcBef>
            </a:pPr>
            <a:r>
              <a:rPr lang="pl-PL" b="1" dirty="0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Pieczęć Suwerenności Programu </a:t>
            </a:r>
            <a:r>
              <a:rPr lang="pl-PL" b="1" dirty="0" err="1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Innovation</a:t>
            </a:r>
            <a:r>
              <a:rPr lang="pl-PL" b="1" dirty="0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Fund</a:t>
            </a:r>
          </a:p>
        </p:txBody>
      </p:sp>
      <p:sp>
        <p:nvSpPr>
          <p:cNvPr id="53" name="Prostokąt: zaokrąglone rogi 52">
            <a:extLst>
              <a:ext uri="{FF2B5EF4-FFF2-40B4-BE49-F238E27FC236}">
                <a16:creationId xmlns:a16="http://schemas.microsoft.com/office/drawing/2014/main" id="{D9506CE2-0695-74CE-C848-47498128EC6F}"/>
              </a:ext>
            </a:extLst>
          </p:cNvPr>
          <p:cNvSpPr/>
          <p:nvPr/>
        </p:nvSpPr>
        <p:spPr>
          <a:xfrm>
            <a:off x="5999991" y="4654793"/>
            <a:ext cx="4157350" cy="706664"/>
          </a:xfrm>
          <a:prstGeom prst="roundRect">
            <a:avLst>
              <a:gd name="adj" fmla="val 3175"/>
            </a:avLst>
          </a:prstGeom>
          <a:noFill/>
          <a:ln w="9525" cmpd="thinThick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pl-PL" kern="0" dirty="0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Fundusz Innowacyjności</a:t>
            </a:r>
            <a:br>
              <a:rPr lang="pl-PL" kern="0" dirty="0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pl-PL" sz="1600" b="1" kern="0" dirty="0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Ogłoszenie naboru: 17 lipca 2025 r.</a:t>
            </a:r>
          </a:p>
        </p:txBody>
      </p:sp>
      <p:sp>
        <p:nvSpPr>
          <p:cNvPr id="55" name="Prostokąt 54">
            <a:extLst>
              <a:ext uri="{FF2B5EF4-FFF2-40B4-BE49-F238E27FC236}">
                <a16:creationId xmlns:a16="http://schemas.microsoft.com/office/drawing/2014/main" id="{37E511F3-7C52-9CDA-A533-1D255641C2DD}"/>
              </a:ext>
            </a:extLst>
          </p:cNvPr>
          <p:cNvSpPr/>
          <p:nvPr/>
        </p:nvSpPr>
        <p:spPr>
          <a:xfrm>
            <a:off x="1861658" y="5712419"/>
            <a:ext cx="8162397" cy="905865"/>
          </a:xfrm>
          <a:prstGeom prst="rect">
            <a:avLst/>
          </a:prstGeom>
          <a:solidFill>
            <a:srgbClr val="EF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56" name="Obraz 55" descr="Obraz zawierający czarne, ciemność&#10;&#10;Opis wygenerowany automatycznie">
            <a:extLst>
              <a:ext uri="{FF2B5EF4-FFF2-40B4-BE49-F238E27FC236}">
                <a16:creationId xmlns:a16="http://schemas.microsoft.com/office/drawing/2014/main" id="{C7AAB03E-D7A0-A16E-46EE-FAF216640C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9761" y="5903068"/>
            <a:ext cx="482856" cy="482856"/>
          </a:xfrm>
          <a:prstGeom prst="rect">
            <a:avLst/>
          </a:prstGeom>
        </p:spPr>
      </p:pic>
      <p:pic>
        <p:nvPicPr>
          <p:cNvPr id="57" name="Grafika 56">
            <a:extLst>
              <a:ext uri="{FF2B5EF4-FFF2-40B4-BE49-F238E27FC236}">
                <a16:creationId xmlns:a16="http://schemas.microsoft.com/office/drawing/2014/main" id="{D72825D4-1130-DC20-615C-2EB4D411EC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39668" y="5918565"/>
            <a:ext cx="564794" cy="471900"/>
          </a:xfrm>
          <a:prstGeom prst="rect">
            <a:avLst/>
          </a:prstGeom>
        </p:spPr>
      </p:pic>
      <p:sp>
        <p:nvSpPr>
          <p:cNvPr id="58" name="Prostokąt: zaokrąglone rogi 57">
            <a:extLst>
              <a:ext uri="{FF2B5EF4-FFF2-40B4-BE49-F238E27FC236}">
                <a16:creationId xmlns:a16="http://schemas.microsoft.com/office/drawing/2014/main" id="{4D3DC00C-7CAE-3787-F2C9-99379CCFBD09}"/>
              </a:ext>
            </a:extLst>
          </p:cNvPr>
          <p:cNvSpPr/>
          <p:nvPr/>
        </p:nvSpPr>
        <p:spPr>
          <a:xfrm>
            <a:off x="2881145" y="5860817"/>
            <a:ext cx="3617036" cy="567359"/>
          </a:xfrm>
          <a:prstGeom prst="roundRect">
            <a:avLst>
              <a:gd name="adj" fmla="val 3175"/>
            </a:avLst>
          </a:prstGeom>
          <a:noFill/>
          <a:ln w="9525" cmpd="thinThick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75">
              <a:lnSpc>
                <a:spcPts val="2100"/>
              </a:lnSpc>
              <a:spcBef>
                <a:spcPts val="600"/>
              </a:spcBef>
            </a:pPr>
            <a:r>
              <a:rPr lang="pl-PL" b="1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Terminy naborów </a:t>
            </a:r>
          </a:p>
        </p:txBody>
      </p:sp>
      <p:sp>
        <p:nvSpPr>
          <p:cNvPr id="59" name="Prostokąt: zaokrąglone rogi 58">
            <a:extLst>
              <a:ext uri="{FF2B5EF4-FFF2-40B4-BE49-F238E27FC236}">
                <a16:creationId xmlns:a16="http://schemas.microsoft.com/office/drawing/2014/main" id="{373B821C-936F-409D-0A59-D25D593773C7}"/>
              </a:ext>
            </a:extLst>
          </p:cNvPr>
          <p:cNvSpPr/>
          <p:nvPr/>
        </p:nvSpPr>
        <p:spPr>
          <a:xfrm>
            <a:off x="6096001" y="5812019"/>
            <a:ext cx="3759200" cy="706664"/>
          </a:xfrm>
          <a:prstGeom prst="roundRect">
            <a:avLst>
              <a:gd name="adj" fmla="val 3175"/>
            </a:avLst>
          </a:prstGeom>
          <a:noFill/>
          <a:ln w="9525" cmpd="thinThick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75">
              <a:lnSpc>
                <a:spcPts val="2100"/>
              </a:lnSpc>
              <a:spcBef>
                <a:spcPts val="600"/>
              </a:spcBef>
            </a:pPr>
            <a:r>
              <a:rPr lang="pl-PL" b="1" dirty="0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lipiec – październik 2025 r.</a:t>
            </a:r>
            <a:endParaRPr lang="pl-PL" b="1" kern="0" dirty="0">
              <a:solidFill>
                <a:srgbClr val="C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0" name="Prostokąt: zaokrąglone rogi 59">
            <a:extLst>
              <a:ext uri="{FF2B5EF4-FFF2-40B4-BE49-F238E27FC236}">
                <a16:creationId xmlns:a16="http://schemas.microsoft.com/office/drawing/2014/main" id="{5F8EF75E-D364-87F2-201C-0693629B3DAC}"/>
              </a:ext>
            </a:extLst>
          </p:cNvPr>
          <p:cNvSpPr/>
          <p:nvPr/>
        </p:nvSpPr>
        <p:spPr>
          <a:xfrm>
            <a:off x="5968667" y="2534437"/>
            <a:ext cx="4188674" cy="706664"/>
          </a:xfrm>
          <a:prstGeom prst="roundRect">
            <a:avLst>
              <a:gd name="adj" fmla="val 3175"/>
            </a:avLst>
          </a:prstGeom>
          <a:noFill/>
          <a:ln w="9525" cmpd="thinThick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75">
              <a:lnSpc>
                <a:spcPts val="2100"/>
              </a:lnSpc>
              <a:spcBef>
                <a:spcPts val="600"/>
              </a:spcBef>
            </a:pPr>
            <a:r>
              <a:rPr lang="pl-PL" kern="0" dirty="0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Ścieżka Innowacyjność</a:t>
            </a:r>
          </a:p>
          <a:p>
            <a:pPr marL="4275">
              <a:lnSpc>
                <a:spcPts val="2100"/>
              </a:lnSpc>
              <a:spcBef>
                <a:spcPts val="600"/>
              </a:spcBef>
            </a:pPr>
            <a:r>
              <a:rPr lang="pl-PL" kern="0" dirty="0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Ścieżka Strategiczna niezależność</a:t>
            </a:r>
            <a:endParaRPr lang="pl-PL" kern="0" dirty="0">
              <a:solidFill>
                <a:srgbClr val="C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1" name="Prostokąt: zaokrąglone rogi 60">
            <a:extLst>
              <a:ext uri="{FF2B5EF4-FFF2-40B4-BE49-F238E27FC236}">
                <a16:creationId xmlns:a16="http://schemas.microsoft.com/office/drawing/2014/main" id="{A3AD79BC-3C37-7FC0-6451-5F796361C23E}"/>
              </a:ext>
            </a:extLst>
          </p:cNvPr>
          <p:cNvSpPr/>
          <p:nvPr/>
        </p:nvSpPr>
        <p:spPr>
          <a:xfrm>
            <a:off x="5999991" y="3614735"/>
            <a:ext cx="4188674" cy="706664"/>
          </a:xfrm>
          <a:prstGeom prst="roundRect">
            <a:avLst>
              <a:gd name="adj" fmla="val 3175"/>
            </a:avLst>
          </a:prstGeom>
          <a:noFill/>
          <a:ln w="9525" cmpd="thinThick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75">
              <a:lnSpc>
                <a:spcPts val="2100"/>
              </a:lnSpc>
              <a:spcBef>
                <a:spcPts val="600"/>
              </a:spcBef>
            </a:pPr>
            <a:r>
              <a:rPr lang="pl-PL" kern="0" dirty="0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Ścieżka Innowacyjność</a:t>
            </a:r>
          </a:p>
          <a:p>
            <a:pPr marL="4275">
              <a:lnSpc>
                <a:spcPts val="2100"/>
              </a:lnSpc>
              <a:spcBef>
                <a:spcPts val="600"/>
              </a:spcBef>
            </a:pPr>
            <a:r>
              <a:rPr lang="pl-PL" kern="0" dirty="0">
                <a:solidFill>
                  <a:srgbClr val="00339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Ścieżka Strategiczna niezależność</a:t>
            </a:r>
            <a:endParaRPr lang="pl-PL" kern="0" dirty="0">
              <a:solidFill>
                <a:srgbClr val="C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0184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0">
          <a:blip xmlns:r="http://schemas.openxmlformats.org/officeDocument/2006/relationships" r:embed="rId1">
            <a:alphaModFix amt="97000"/>
          </a:blip>
          <a:srcRect/>
          <a:stretch>
            <a:fillRect l="-19000" t="4610" r="-52000"/>
          </a:stretch>
        </a:blip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84562</TotalTime>
  <Words>2185</Words>
  <Application>Microsoft Office PowerPoint</Application>
  <PresentationFormat>Panoramiczny</PresentationFormat>
  <Paragraphs>238</Paragraphs>
  <Slides>12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12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Calibri Light</vt:lpstr>
      <vt:lpstr>Novel Pro</vt:lpstr>
      <vt:lpstr>Open Sans</vt:lpstr>
      <vt:lpstr>Open Sans bold</vt:lpstr>
      <vt:lpstr>Open Sans SemiBold</vt:lpstr>
      <vt:lpstr>Symbol</vt:lpstr>
      <vt:lpstr>Motyw pakietu Office</vt:lpstr>
      <vt:lpstr>Projekt niestandardowy</vt:lpstr>
      <vt:lpstr>dla Nowoczesnej Gospodarki w PARP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Zielińska-Sroka Aneta</dc:creator>
  <cp:lastModifiedBy>Józefowicz-Krakowiak Agnieszka</cp:lastModifiedBy>
  <cp:revision>2301</cp:revision>
  <cp:lastPrinted>2023-09-21T06:16:45Z</cp:lastPrinted>
  <dcterms:created xsi:type="dcterms:W3CDTF">2022-02-02T14:50:45Z</dcterms:created>
  <dcterms:modified xsi:type="dcterms:W3CDTF">2025-07-14T12:41:54Z</dcterms:modified>
</cp:coreProperties>
</file>